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e30308208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d9c95504f4d98"/>
  </p:sldMasterIdLst>
  <p:sldIdLst>
    <p:sldId xmlns:r="http://schemas.openxmlformats.org/officeDocument/2006/relationships" id="256" r:id="R605dc6cab1d14db5"/>
    <p:sldId xmlns:r="http://schemas.openxmlformats.org/officeDocument/2006/relationships" id="257" r:id="Rfad3bb1e90064013"/>
    <p:sldId xmlns:r="http://schemas.openxmlformats.org/officeDocument/2006/relationships" id="258" r:id="Rd21192372c7b4d61"/>
    <p:sldId xmlns:r="http://schemas.openxmlformats.org/officeDocument/2006/relationships" id="259" r:id="R924b8e3060144784"/>
    <p:sldId xmlns:r="http://schemas.openxmlformats.org/officeDocument/2006/relationships" id="260" r:id="Rd22538bb9d3b48db"/>
    <p:sldId xmlns:r="http://schemas.openxmlformats.org/officeDocument/2006/relationships" id="261" r:id="R3fb2763f2d5a4dec"/>
    <p:sldId xmlns:r="http://schemas.openxmlformats.org/officeDocument/2006/relationships" id="262" r:id="R42fe4319f55f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d9c95504f4d98" /><Relationship Type="http://schemas.openxmlformats.org/officeDocument/2006/relationships/slide" Target="/ppt/slides/slide1.xml" Id="R605dc6cab1d14db5" /><Relationship Type="http://schemas.openxmlformats.org/officeDocument/2006/relationships/slide" Target="/ppt/slides/slide2.xml" Id="Rfad3bb1e90064013" /><Relationship Type="http://schemas.openxmlformats.org/officeDocument/2006/relationships/slide" Target="/ppt/slides/slide3.xml" Id="Rd21192372c7b4d61" /><Relationship Type="http://schemas.openxmlformats.org/officeDocument/2006/relationships/slide" Target="/ppt/slides/slide4.xml" Id="R924b8e3060144784" /><Relationship Type="http://schemas.openxmlformats.org/officeDocument/2006/relationships/slide" Target="/ppt/slides/slide5.xml" Id="Rd22538bb9d3b48db" /><Relationship Type="http://schemas.openxmlformats.org/officeDocument/2006/relationships/slide" Target="/ppt/slides/slide6.xml" Id="R3fb2763f2d5a4dec" /><Relationship Type="http://schemas.openxmlformats.org/officeDocument/2006/relationships/slide" Target="/ppt/slides/slide7.xml" Id="R42fe4319f55f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491fd2509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17450cb59442a" /><Relationship Type="http://schemas.openxmlformats.org/officeDocument/2006/relationships/theme" Target="/ppt/slideMasters/theme/theme1.xml" Id="R11d5a3de110f43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17450cb59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ece1fa0f1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2aa3663e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d0e7849d0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ed8e77dd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7cffa79d54f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d811241b54b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b84d97bca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BAGN VARME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BAGN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BAGN VARME &amp; SANITÆR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BAGN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BAGN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BAGN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8 062 922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BAGN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BAGN VARME &amp; SANITÆR AS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BIRIBAKKEN GEIR HEINE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STORBRÅTEN KJETIL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BAGN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Stabelvegen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34 63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991 236 317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BAGN VARME &amp; SANITÆR AS</a:t>
            </a:r>
          </a:p>
        </p:txBody>
      </p:sp>
    </p:spTree>
  </p:cSld>
  <p:clrMapOvr>
    <a:masterClrMapping xmlns:a="http://schemas.openxmlformats.org/drawingml/2006/main"/>
  </p:clrMapOvr>
</p:sld>
</file>