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ab9def083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c675ae19c4ba9"/>
  </p:sldMasterIdLst>
  <p:sldIdLst>
    <p:sldId xmlns:r="http://schemas.openxmlformats.org/officeDocument/2006/relationships" id="256" r:id="R634e1d2aabf849e9"/>
    <p:sldId xmlns:r="http://schemas.openxmlformats.org/officeDocument/2006/relationships" id="257" r:id="R351dd4d3c1ab4c58"/>
    <p:sldId xmlns:r="http://schemas.openxmlformats.org/officeDocument/2006/relationships" id="258" r:id="Re0efbf709a494aba"/>
    <p:sldId xmlns:r="http://schemas.openxmlformats.org/officeDocument/2006/relationships" id="259" r:id="Ra9e45ae89ea84fb8"/>
    <p:sldId xmlns:r="http://schemas.openxmlformats.org/officeDocument/2006/relationships" id="260" r:id="R541ea0356e904286"/>
    <p:sldId xmlns:r="http://schemas.openxmlformats.org/officeDocument/2006/relationships" id="261" r:id="Rc3a4d2401855433f"/>
    <p:sldId xmlns:r="http://schemas.openxmlformats.org/officeDocument/2006/relationships" id="262" r:id="Re275eb6359b042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c675ae19c4ba9" /><Relationship Type="http://schemas.openxmlformats.org/officeDocument/2006/relationships/slide" Target="/ppt/slides/slide1.xml" Id="R634e1d2aabf849e9" /><Relationship Type="http://schemas.openxmlformats.org/officeDocument/2006/relationships/slide" Target="/ppt/slides/slide2.xml" Id="R351dd4d3c1ab4c58" /><Relationship Type="http://schemas.openxmlformats.org/officeDocument/2006/relationships/slide" Target="/ppt/slides/slide3.xml" Id="Re0efbf709a494aba" /><Relationship Type="http://schemas.openxmlformats.org/officeDocument/2006/relationships/slide" Target="/ppt/slides/slide4.xml" Id="Ra9e45ae89ea84fb8" /><Relationship Type="http://schemas.openxmlformats.org/officeDocument/2006/relationships/slide" Target="/ppt/slides/slide5.xml" Id="R541ea0356e904286" /><Relationship Type="http://schemas.openxmlformats.org/officeDocument/2006/relationships/slide" Target="/ppt/slides/slide6.xml" Id="Rc3a4d2401855433f" /><Relationship Type="http://schemas.openxmlformats.org/officeDocument/2006/relationships/slide" Target="/ppt/slides/slide7.xml" Id="Re275eb6359b042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15c89030c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326853ff498b" /><Relationship Type="http://schemas.openxmlformats.org/officeDocument/2006/relationships/theme" Target="/ppt/slideMasters/theme/theme1.xml" Id="Rc38a47618c18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4c326853ff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b307e11f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57be61c8a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58b36d22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3adf1731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fa6f8e05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061f8b5e9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12abdc0b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GTS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158 020 375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9 294 518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109 640 801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NÆSSELQVIST EIENDOM AS  –  54,1 %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NÆSSELQVIST HANS-PETTER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NÆSSELQVIST WIEBECKE  –  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Lienvegen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32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post@geilotomteservice.no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991 238 034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GTS AS</a:t>
            </a:r>
          </a:p>
        </p:txBody>
      </p:sp>
    </p:spTree>
  </p:cSld>
  <p:clrMapOvr>
    <a:masterClrMapping xmlns:a="http://schemas.openxmlformats.org/drawingml/2006/main"/>
  </p:clrMapOvr>
</p:sld>
</file>