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29b9f3c9546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9e283b7074c8e"/>
  </p:sldMasterIdLst>
  <p:sldIdLst>
    <p:sldId xmlns:r="http://schemas.openxmlformats.org/officeDocument/2006/relationships" id="256" r:id="Rd7e561c300ca4b47"/>
    <p:sldId xmlns:r="http://schemas.openxmlformats.org/officeDocument/2006/relationships" id="257" r:id="R81774f4b0c5b4394"/>
    <p:sldId xmlns:r="http://schemas.openxmlformats.org/officeDocument/2006/relationships" id="258" r:id="Rf8b61c66603142fc"/>
    <p:sldId xmlns:r="http://schemas.openxmlformats.org/officeDocument/2006/relationships" id="259" r:id="R1f08d0e428514e25"/>
    <p:sldId xmlns:r="http://schemas.openxmlformats.org/officeDocument/2006/relationships" id="260" r:id="R9550cd6554e54c95"/>
    <p:sldId xmlns:r="http://schemas.openxmlformats.org/officeDocument/2006/relationships" id="261" r:id="R74a2b00342ce432f"/>
    <p:sldId xmlns:r="http://schemas.openxmlformats.org/officeDocument/2006/relationships" id="262" r:id="R01d0672f962d45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9e283b7074c8e" /><Relationship Type="http://schemas.openxmlformats.org/officeDocument/2006/relationships/slide" Target="/ppt/slides/slide1.xml" Id="Rd7e561c300ca4b47" /><Relationship Type="http://schemas.openxmlformats.org/officeDocument/2006/relationships/slide" Target="/ppt/slides/slide2.xml" Id="R81774f4b0c5b4394" /><Relationship Type="http://schemas.openxmlformats.org/officeDocument/2006/relationships/slide" Target="/ppt/slides/slide3.xml" Id="Rf8b61c66603142fc" /><Relationship Type="http://schemas.openxmlformats.org/officeDocument/2006/relationships/slide" Target="/ppt/slides/slide4.xml" Id="R1f08d0e428514e25" /><Relationship Type="http://schemas.openxmlformats.org/officeDocument/2006/relationships/slide" Target="/ppt/slides/slide5.xml" Id="R9550cd6554e54c95" /><Relationship Type="http://schemas.openxmlformats.org/officeDocument/2006/relationships/slide" Target="/ppt/slides/slide6.xml" Id="R74a2b00342ce432f" /><Relationship Type="http://schemas.openxmlformats.org/officeDocument/2006/relationships/slide" Target="/ppt/slides/slide7.xml" Id="R01d0672f962d45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a0aa08926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b13d52e2a4fe8" /><Relationship Type="http://schemas.openxmlformats.org/officeDocument/2006/relationships/theme" Target="/ppt/slideMasters/theme/theme1.xml" Id="R93940a405db6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b13d52e2a4f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3ffaca38145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09e9eccaf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2eba4af434f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b8d1548f343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afa6bce4244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f5fcb932149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c98f13eb94f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MURTEKNIKK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MURTEKNIKK AS ble etablert [år] og holder til i Morvik.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7 913 353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−671 996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−1 682 338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1 038 412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Kringstølen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5124 Morvik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post@bergenmurteknikk.no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bergenmurteknikk.no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991 242 139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MURTEKNIKK AS</a:t>
            </a:r>
          </a:p>
        </p:txBody>
      </p:sp>
    </p:spTree>
  </p:cSld>
  <p:clrMapOvr>
    <a:masterClrMapping xmlns:a="http://schemas.openxmlformats.org/drawingml/2006/main"/>
  </p:clrMapOvr>
</p:sld>
</file>