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0faee848a946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a242b7cfb34bec"/>
  </p:sldMasterIdLst>
  <p:sldIdLst>
    <p:sldId xmlns:r="http://schemas.openxmlformats.org/officeDocument/2006/relationships" id="256" r:id="Rb5d71a08b972461a"/>
    <p:sldId xmlns:r="http://schemas.openxmlformats.org/officeDocument/2006/relationships" id="257" r:id="Ra8e073834d874669"/>
    <p:sldId xmlns:r="http://schemas.openxmlformats.org/officeDocument/2006/relationships" id="258" r:id="Rff21ca230f144f2a"/>
    <p:sldId xmlns:r="http://schemas.openxmlformats.org/officeDocument/2006/relationships" id="259" r:id="R3d015fcc5f0b4b6c"/>
    <p:sldId xmlns:r="http://schemas.openxmlformats.org/officeDocument/2006/relationships" id="260" r:id="R63612bee9a524b5b"/>
    <p:sldId xmlns:r="http://schemas.openxmlformats.org/officeDocument/2006/relationships" id="261" r:id="R25fbf331610f4c5e"/>
    <p:sldId xmlns:r="http://schemas.openxmlformats.org/officeDocument/2006/relationships" id="262" r:id="Rf5a3a3fb128642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a242b7cfb34bec" /><Relationship Type="http://schemas.openxmlformats.org/officeDocument/2006/relationships/slide" Target="/ppt/slides/slide1.xml" Id="Rb5d71a08b972461a" /><Relationship Type="http://schemas.openxmlformats.org/officeDocument/2006/relationships/slide" Target="/ppt/slides/slide2.xml" Id="Ra8e073834d874669" /><Relationship Type="http://schemas.openxmlformats.org/officeDocument/2006/relationships/slide" Target="/ppt/slides/slide3.xml" Id="Rff21ca230f144f2a" /><Relationship Type="http://schemas.openxmlformats.org/officeDocument/2006/relationships/slide" Target="/ppt/slides/slide4.xml" Id="R3d015fcc5f0b4b6c" /><Relationship Type="http://schemas.openxmlformats.org/officeDocument/2006/relationships/slide" Target="/ppt/slides/slide5.xml" Id="R63612bee9a524b5b" /><Relationship Type="http://schemas.openxmlformats.org/officeDocument/2006/relationships/slide" Target="/ppt/slides/slide6.xml" Id="R25fbf331610f4c5e" /><Relationship Type="http://schemas.openxmlformats.org/officeDocument/2006/relationships/slide" Target="/ppt/slides/slide7.xml" Id="Rf5a3a3fb128642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c33d7f871748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9b8a97676447bd" /><Relationship Type="http://schemas.openxmlformats.org/officeDocument/2006/relationships/theme" Target="/ppt/slideMasters/theme/theme1.xml" Id="Rc19dc1b1a46f41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9b8a97676447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64d32001d348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b2822c7b94c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9598789fbe49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9cd202cd3549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35cf19f0c640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5d146bec7a47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eca31b6b964f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FJORDSTUENE GJESTEGAARD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FJORDSTUENE GJESTEGAARD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FJORDSTUENE GJESTEGAARD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FJORDSTUENE GJESTEGAARD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FJORDSTUENE GJESTEGAARD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FJORDSTUENE GJESTEGAARD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547 100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410 278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282 047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3 271 503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5 191 916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FJORDSTUENE GJESTEGAARD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 VIGGO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FJORDSTUENE GJESTEGAARD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Møllervegen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5525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72 77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viggo@at-h.no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www.fjordstuene.no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991 245 006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FJORDSTUENE GJESTEGAARD AS</a:t>
            </a:r>
          </a:p>
        </p:txBody>
      </p:sp>
    </p:spTree>
  </p:cSld>
  <p:clrMapOvr>
    <a:masterClrMapping xmlns:a="http://schemas.openxmlformats.org/drawingml/2006/main"/>
  </p:clrMapOvr>
</p:sld>
</file>