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c75b84d08845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c05936a13e4942"/>
  </p:sldMasterIdLst>
  <p:sldIdLst>
    <p:sldId xmlns:r="http://schemas.openxmlformats.org/officeDocument/2006/relationships" id="256" r:id="R3ce6a2ce207d4cc4"/>
    <p:sldId xmlns:r="http://schemas.openxmlformats.org/officeDocument/2006/relationships" id="257" r:id="R6db2eda12a1d459e"/>
    <p:sldId xmlns:r="http://schemas.openxmlformats.org/officeDocument/2006/relationships" id="258" r:id="R3c7c934688714c74"/>
    <p:sldId xmlns:r="http://schemas.openxmlformats.org/officeDocument/2006/relationships" id="259" r:id="Rd5e2d5b031a94411"/>
    <p:sldId xmlns:r="http://schemas.openxmlformats.org/officeDocument/2006/relationships" id="260" r:id="R5bf6457fee844588"/>
    <p:sldId xmlns:r="http://schemas.openxmlformats.org/officeDocument/2006/relationships" id="261" r:id="R58fcee87f64b4b5d"/>
    <p:sldId xmlns:r="http://schemas.openxmlformats.org/officeDocument/2006/relationships" id="262" r:id="R3db542bf77464c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c05936a13e4942" /><Relationship Type="http://schemas.openxmlformats.org/officeDocument/2006/relationships/slide" Target="/ppt/slides/slide1.xml" Id="R3ce6a2ce207d4cc4" /><Relationship Type="http://schemas.openxmlformats.org/officeDocument/2006/relationships/slide" Target="/ppt/slides/slide2.xml" Id="R6db2eda12a1d459e" /><Relationship Type="http://schemas.openxmlformats.org/officeDocument/2006/relationships/slide" Target="/ppt/slides/slide3.xml" Id="R3c7c934688714c74" /><Relationship Type="http://schemas.openxmlformats.org/officeDocument/2006/relationships/slide" Target="/ppt/slides/slide4.xml" Id="Rd5e2d5b031a94411" /><Relationship Type="http://schemas.openxmlformats.org/officeDocument/2006/relationships/slide" Target="/ppt/slides/slide5.xml" Id="R5bf6457fee844588" /><Relationship Type="http://schemas.openxmlformats.org/officeDocument/2006/relationships/slide" Target="/ppt/slides/slide6.xml" Id="R58fcee87f64b4b5d" /><Relationship Type="http://schemas.openxmlformats.org/officeDocument/2006/relationships/slide" Target="/ppt/slides/slide7.xml" Id="R3db542bf77464c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3b1a42010f4e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a9a5e34c8431b" /><Relationship Type="http://schemas.openxmlformats.org/officeDocument/2006/relationships/theme" Target="/ppt/slideMasters/theme/theme1.xml" Id="R15680134baf44f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aa9a5e34c843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9a5eab00648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d23f628e941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8833e067246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f020328ce46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5fbfa905940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1aea0b2b843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15e675ba24f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BYGGPARTNER HAMMERFEST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BYGGPARTNER HAMMERFEST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BYGGPARTNER HAMMERFEST AS ble etablert [år] og holder til i Hammerfest.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BYGGPARTNER HAMMERFEST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BYGGPARTNER HAMMERFEST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BYGGPARTNER HAMMERFEST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31 018 784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88 552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−219 808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4 767 482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15 917 144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BYGGPARTNER HAMMERFEST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HOLMGREN STIG MARTIN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DAG ARE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BYGGPARTNER HAMMERFEST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Alexandersens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9602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byggpartner@epost.no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991 248 684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BYGGPARTNER HAMMERFEST AS</a:t>
            </a:r>
          </a:p>
        </p:txBody>
      </p:sp>
    </p:spTree>
  </p:cSld>
  <p:clrMapOvr>
    <a:masterClrMapping xmlns:a="http://schemas.openxmlformats.org/drawingml/2006/main"/>
  </p:clrMapOvr>
</p:sld>
</file>