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078a9c613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725d246354bc8"/>
  </p:sldMasterIdLst>
  <p:sldIdLst>
    <p:sldId xmlns:r="http://schemas.openxmlformats.org/officeDocument/2006/relationships" id="256" r:id="R0cbf4ab67c30409e"/>
    <p:sldId xmlns:r="http://schemas.openxmlformats.org/officeDocument/2006/relationships" id="257" r:id="Rc68ddc6321254fb9"/>
    <p:sldId xmlns:r="http://schemas.openxmlformats.org/officeDocument/2006/relationships" id="258" r:id="Rfff9fface8fa4be6"/>
    <p:sldId xmlns:r="http://schemas.openxmlformats.org/officeDocument/2006/relationships" id="259" r:id="Rc3f8629cf66b457d"/>
    <p:sldId xmlns:r="http://schemas.openxmlformats.org/officeDocument/2006/relationships" id="260" r:id="R0e076dfbec59472c"/>
    <p:sldId xmlns:r="http://schemas.openxmlformats.org/officeDocument/2006/relationships" id="261" r:id="Rfa199d568a8545c2"/>
    <p:sldId xmlns:r="http://schemas.openxmlformats.org/officeDocument/2006/relationships" id="262" r:id="R882cece9291d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725d246354bc8" /><Relationship Type="http://schemas.openxmlformats.org/officeDocument/2006/relationships/slide" Target="/ppt/slides/slide1.xml" Id="R0cbf4ab67c30409e" /><Relationship Type="http://schemas.openxmlformats.org/officeDocument/2006/relationships/slide" Target="/ppt/slides/slide2.xml" Id="Rc68ddc6321254fb9" /><Relationship Type="http://schemas.openxmlformats.org/officeDocument/2006/relationships/slide" Target="/ppt/slides/slide3.xml" Id="Rfff9fface8fa4be6" /><Relationship Type="http://schemas.openxmlformats.org/officeDocument/2006/relationships/slide" Target="/ppt/slides/slide4.xml" Id="Rc3f8629cf66b457d" /><Relationship Type="http://schemas.openxmlformats.org/officeDocument/2006/relationships/slide" Target="/ppt/slides/slide5.xml" Id="R0e076dfbec59472c" /><Relationship Type="http://schemas.openxmlformats.org/officeDocument/2006/relationships/slide" Target="/ppt/slides/slide6.xml" Id="Rfa199d568a8545c2" /><Relationship Type="http://schemas.openxmlformats.org/officeDocument/2006/relationships/slide" Target="/ppt/slides/slide7.xml" Id="R882cece9291d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2e7e98f25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899a326e4291" /><Relationship Type="http://schemas.openxmlformats.org/officeDocument/2006/relationships/theme" Target="/ppt/slideMasters/theme/theme1.xml" Id="R72fc68012310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6899a326e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cd4408f3c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6785f573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362b3eed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2407fd2cd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0f0e5874d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f26c5a9af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c36225291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