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316ac037b45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896c829c040d8"/>
  </p:sldMasterIdLst>
  <p:sldIdLst>
    <p:sldId xmlns:r="http://schemas.openxmlformats.org/officeDocument/2006/relationships" id="256" r:id="Rcc07f41bb9934331"/>
    <p:sldId xmlns:r="http://schemas.openxmlformats.org/officeDocument/2006/relationships" id="257" r:id="R6b0b53aa54f1406a"/>
    <p:sldId xmlns:r="http://schemas.openxmlformats.org/officeDocument/2006/relationships" id="258" r:id="R53bed9f308594e48"/>
    <p:sldId xmlns:r="http://schemas.openxmlformats.org/officeDocument/2006/relationships" id="259" r:id="Rb896cdb45a4f48cf"/>
    <p:sldId xmlns:r="http://schemas.openxmlformats.org/officeDocument/2006/relationships" id="260" r:id="R7a5c68eb09974a61"/>
    <p:sldId xmlns:r="http://schemas.openxmlformats.org/officeDocument/2006/relationships" id="261" r:id="Rd6f2d15ddef34620"/>
    <p:sldId xmlns:r="http://schemas.openxmlformats.org/officeDocument/2006/relationships" id="262" r:id="R1a8defa35b4349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896c829c040d8" /><Relationship Type="http://schemas.openxmlformats.org/officeDocument/2006/relationships/slide" Target="/ppt/slides/slide1.xml" Id="Rcc07f41bb9934331" /><Relationship Type="http://schemas.openxmlformats.org/officeDocument/2006/relationships/slide" Target="/ppt/slides/slide2.xml" Id="R6b0b53aa54f1406a" /><Relationship Type="http://schemas.openxmlformats.org/officeDocument/2006/relationships/slide" Target="/ppt/slides/slide3.xml" Id="R53bed9f308594e48" /><Relationship Type="http://schemas.openxmlformats.org/officeDocument/2006/relationships/slide" Target="/ppt/slides/slide4.xml" Id="Rb896cdb45a4f48cf" /><Relationship Type="http://schemas.openxmlformats.org/officeDocument/2006/relationships/slide" Target="/ppt/slides/slide5.xml" Id="R7a5c68eb09974a61" /><Relationship Type="http://schemas.openxmlformats.org/officeDocument/2006/relationships/slide" Target="/ppt/slides/slide6.xml" Id="Rd6f2d15ddef34620" /><Relationship Type="http://schemas.openxmlformats.org/officeDocument/2006/relationships/slide" Target="/ppt/slides/slide7.xml" Id="R1a8defa35b4349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dde076ec0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cb8450bfc4609" /><Relationship Type="http://schemas.openxmlformats.org/officeDocument/2006/relationships/theme" Target="/ppt/slideMasters/theme/theme1.xml" Id="R775cd0ce3bbd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cb8450bfc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5db1371e1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748f64f72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e3f803320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58114a973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0019e8a04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f38ed965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80a3d87c5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GUTFINSZKY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GUTFINSZKY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−1 513 527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18 741 216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GUTFINSZKY CAPITAL LTD NUF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Tvibergs vei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