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34ee4cf4a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b26dbbe61483d"/>
  </p:sldMasterIdLst>
  <p:sldIdLst>
    <p:sldId xmlns:r="http://schemas.openxmlformats.org/officeDocument/2006/relationships" id="256" r:id="Rde6f57aec62b4665"/>
    <p:sldId xmlns:r="http://schemas.openxmlformats.org/officeDocument/2006/relationships" id="257" r:id="R0bc1151c1036473f"/>
    <p:sldId xmlns:r="http://schemas.openxmlformats.org/officeDocument/2006/relationships" id="258" r:id="R7239d7b0fbe74c57"/>
    <p:sldId xmlns:r="http://schemas.openxmlformats.org/officeDocument/2006/relationships" id="259" r:id="R53302daf8e454c13"/>
    <p:sldId xmlns:r="http://schemas.openxmlformats.org/officeDocument/2006/relationships" id="260" r:id="R4831458dc0f04c46"/>
    <p:sldId xmlns:r="http://schemas.openxmlformats.org/officeDocument/2006/relationships" id="261" r:id="R0bcdb7e42a64422a"/>
    <p:sldId xmlns:r="http://schemas.openxmlformats.org/officeDocument/2006/relationships" id="262" r:id="Rac016ffc17d9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b26dbbe61483d" /><Relationship Type="http://schemas.openxmlformats.org/officeDocument/2006/relationships/slide" Target="/ppt/slides/slide1.xml" Id="Rde6f57aec62b4665" /><Relationship Type="http://schemas.openxmlformats.org/officeDocument/2006/relationships/slide" Target="/ppt/slides/slide2.xml" Id="R0bc1151c1036473f" /><Relationship Type="http://schemas.openxmlformats.org/officeDocument/2006/relationships/slide" Target="/ppt/slides/slide3.xml" Id="R7239d7b0fbe74c57" /><Relationship Type="http://schemas.openxmlformats.org/officeDocument/2006/relationships/slide" Target="/ppt/slides/slide4.xml" Id="R53302daf8e454c13" /><Relationship Type="http://schemas.openxmlformats.org/officeDocument/2006/relationships/slide" Target="/ppt/slides/slide5.xml" Id="R4831458dc0f04c46" /><Relationship Type="http://schemas.openxmlformats.org/officeDocument/2006/relationships/slide" Target="/ppt/slides/slide6.xml" Id="R0bcdb7e42a64422a" /><Relationship Type="http://schemas.openxmlformats.org/officeDocument/2006/relationships/slide" Target="/ppt/slides/slide7.xml" Id="Rac016ffc17d9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50c128676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ea0d8c371438a" /><Relationship Type="http://schemas.openxmlformats.org/officeDocument/2006/relationships/theme" Target="/ppt/slideMasters/theme/theme1.xml" Id="R29b822e114db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bea0d8c371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de5b25e4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8f5fff9f146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e02fba93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954afe09e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c11ab95d1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ef0fc4f50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2dc84751e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SMEDSRUD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MASKIN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5 049 653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5 766 713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SMEDSRUD JAN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Dalsroaveien 270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991 262 180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SMEDSRUD MASKIN AS</a:t>
            </a:r>
          </a:p>
        </p:txBody>
      </p:sp>
    </p:spTree>
  </p:cSld>
  <p:clrMapOvr>
    <a:masterClrMapping xmlns:a="http://schemas.openxmlformats.org/drawingml/2006/main"/>
  </p:clrMapOvr>
</p:sld>
</file>