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057f92472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a0d58b16c40b0"/>
  </p:sldMasterIdLst>
  <p:sldIdLst>
    <p:sldId xmlns:r="http://schemas.openxmlformats.org/officeDocument/2006/relationships" id="256" r:id="Rdcd3e45803a64ccc"/>
    <p:sldId xmlns:r="http://schemas.openxmlformats.org/officeDocument/2006/relationships" id="257" r:id="Radc2d7a478ac46c5"/>
    <p:sldId xmlns:r="http://schemas.openxmlformats.org/officeDocument/2006/relationships" id="258" r:id="R0cf3f7719d6c46e0"/>
    <p:sldId xmlns:r="http://schemas.openxmlformats.org/officeDocument/2006/relationships" id="259" r:id="R5d87dd4b4f20428a"/>
    <p:sldId xmlns:r="http://schemas.openxmlformats.org/officeDocument/2006/relationships" id="260" r:id="R91f50666fdb2467d"/>
    <p:sldId xmlns:r="http://schemas.openxmlformats.org/officeDocument/2006/relationships" id="261" r:id="R454f31d333ca453d"/>
    <p:sldId xmlns:r="http://schemas.openxmlformats.org/officeDocument/2006/relationships" id="262" r:id="R063b69565b76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a0d58b16c40b0" /><Relationship Type="http://schemas.openxmlformats.org/officeDocument/2006/relationships/slide" Target="/ppt/slides/slide1.xml" Id="Rdcd3e45803a64ccc" /><Relationship Type="http://schemas.openxmlformats.org/officeDocument/2006/relationships/slide" Target="/ppt/slides/slide2.xml" Id="Radc2d7a478ac46c5" /><Relationship Type="http://schemas.openxmlformats.org/officeDocument/2006/relationships/slide" Target="/ppt/slides/slide3.xml" Id="R0cf3f7719d6c46e0" /><Relationship Type="http://schemas.openxmlformats.org/officeDocument/2006/relationships/slide" Target="/ppt/slides/slide4.xml" Id="R5d87dd4b4f20428a" /><Relationship Type="http://schemas.openxmlformats.org/officeDocument/2006/relationships/slide" Target="/ppt/slides/slide5.xml" Id="R91f50666fdb2467d" /><Relationship Type="http://schemas.openxmlformats.org/officeDocument/2006/relationships/slide" Target="/ppt/slides/slide6.xml" Id="R454f31d333ca453d" /><Relationship Type="http://schemas.openxmlformats.org/officeDocument/2006/relationships/slide" Target="/ppt/slides/slide7.xml" Id="R063b69565b76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ad0b32dc2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bf0cba747447e" /><Relationship Type="http://schemas.openxmlformats.org/officeDocument/2006/relationships/theme" Target="/ppt/slideMasters/theme/theme1.xml" Id="Rbdca480c9b89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9bf0cba74744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95e1cc1b244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56b81f6b9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482902d11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d502f0fda43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c594ce441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2febac6ce46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c27a3b881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SMEDSRUD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MASKIN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5 049 653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5 766 713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JAN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Dalsroaveien 270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991 262 180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