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5be95b1bb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5d28e178a4545"/>
  </p:sldMasterIdLst>
  <p:sldIdLst>
    <p:sldId xmlns:r="http://schemas.openxmlformats.org/officeDocument/2006/relationships" id="256" r:id="R269a442a84394c7d"/>
    <p:sldId xmlns:r="http://schemas.openxmlformats.org/officeDocument/2006/relationships" id="257" r:id="Re7cd92528c714dc0"/>
    <p:sldId xmlns:r="http://schemas.openxmlformats.org/officeDocument/2006/relationships" id="258" r:id="R9f897f6c810a4781"/>
    <p:sldId xmlns:r="http://schemas.openxmlformats.org/officeDocument/2006/relationships" id="259" r:id="R36be1a851e3c4d22"/>
    <p:sldId xmlns:r="http://schemas.openxmlformats.org/officeDocument/2006/relationships" id="260" r:id="Rb2c125520bdc4c6e"/>
    <p:sldId xmlns:r="http://schemas.openxmlformats.org/officeDocument/2006/relationships" id="261" r:id="Re5bcd350abc047f4"/>
    <p:sldId xmlns:r="http://schemas.openxmlformats.org/officeDocument/2006/relationships" id="262" r:id="R602b43ea8a06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5d28e178a4545" /><Relationship Type="http://schemas.openxmlformats.org/officeDocument/2006/relationships/slide" Target="/ppt/slides/slide1.xml" Id="R269a442a84394c7d" /><Relationship Type="http://schemas.openxmlformats.org/officeDocument/2006/relationships/slide" Target="/ppt/slides/slide2.xml" Id="Re7cd92528c714dc0" /><Relationship Type="http://schemas.openxmlformats.org/officeDocument/2006/relationships/slide" Target="/ppt/slides/slide3.xml" Id="R9f897f6c810a4781" /><Relationship Type="http://schemas.openxmlformats.org/officeDocument/2006/relationships/slide" Target="/ppt/slides/slide4.xml" Id="R36be1a851e3c4d22" /><Relationship Type="http://schemas.openxmlformats.org/officeDocument/2006/relationships/slide" Target="/ppt/slides/slide5.xml" Id="Rb2c125520bdc4c6e" /><Relationship Type="http://schemas.openxmlformats.org/officeDocument/2006/relationships/slide" Target="/ppt/slides/slide6.xml" Id="Re5bcd350abc047f4" /><Relationship Type="http://schemas.openxmlformats.org/officeDocument/2006/relationships/slide" Target="/ppt/slides/slide7.xml" Id="R602b43ea8a06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ee82ad56b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e5dae4184a6f" /><Relationship Type="http://schemas.openxmlformats.org/officeDocument/2006/relationships/theme" Target="/ppt/slideMasters/theme/theme1.xml" Id="Red00a3db9f15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3e5dae418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61d892ad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277132bf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b250c579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040a18ae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dd26f6ab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f2ffff2a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8f1b39b8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MOSENGTRØA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MOSENGTRØA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1 685 084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MELI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