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1103ced55e4f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b8ca1f958340ca"/>
  </p:sldMasterIdLst>
  <p:sldIdLst>
    <p:sldId xmlns:r="http://schemas.openxmlformats.org/officeDocument/2006/relationships" id="256" r:id="Rfcde73cc8c9347f3"/>
    <p:sldId xmlns:r="http://schemas.openxmlformats.org/officeDocument/2006/relationships" id="257" r:id="Rafdd37a4a9f54c55"/>
    <p:sldId xmlns:r="http://schemas.openxmlformats.org/officeDocument/2006/relationships" id="258" r:id="R72c0179c57ed464c"/>
    <p:sldId xmlns:r="http://schemas.openxmlformats.org/officeDocument/2006/relationships" id="259" r:id="Ra0a952a404574bcf"/>
    <p:sldId xmlns:r="http://schemas.openxmlformats.org/officeDocument/2006/relationships" id="260" r:id="R3a75dacef2b549dd"/>
    <p:sldId xmlns:r="http://schemas.openxmlformats.org/officeDocument/2006/relationships" id="261" r:id="Rafed44f31aca4044"/>
    <p:sldId xmlns:r="http://schemas.openxmlformats.org/officeDocument/2006/relationships" id="262" r:id="Ra9d460f4978149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8ca1f958340ca" /><Relationship Type="http://schemas.openxmlformats.org/officeDocument/2006/relationships/slide" Target="/ppt/slides/slide1.xml" Id="Rfcde73cc8c9347f3" /><Relationship Type="http://schemas.openxmlformats.org/officeDocument/2006/relationships/slide" Target="/ppt/slides/slide2.xml" Id="Rafdd37a4a9f54c55" /><Relationship Type="http://schemas.openxmlformats.org/officeDocument/2006/relationships/slide" Target="/ppt/slides/slide3.xml" Id="R72c0179c57ed464c" /><Relationship Type="http://schemas.openxmlformats.org/officeDocument/2006/relationships/slide" Target="/ppt/slides/slide4.xml" Id="Ra0a952a404574bcf" /><Relationship Type="http://schemas.openxmlformats.org/officeDocument/2006/relationships/slide" Target="/ppt/slides/slide5.xml" Id="R3a75dacef2b549dd" /><Relationship Type="http://schemas.openxmlformats.org/officeDocument/2006/relationships/slide" Target="/ppt/slides/slide6.xml" Id="Rafed44f31aca4044" /><Relationship Type="http://schemas.openxmlformats.org/officeDocument/2006/relationships/slide" Target="/ppt/slides/slide7.xml" Id="Ra9d460f4978149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359ede191745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17f06cd5f4048" /><Relationship Type="http://schemas.openxmlformats.org/officeDocument/2006/relationships/theme" Target="/ppt/slideMasters/theme/theme1.xml" Id="R848212c9ba1b46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b17f06cd5f40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a8a49cc8345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63ed6120540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e1e3e817249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7f940df88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c4d34d0a943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111ace9de42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13e1513884d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GARDERMOEN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GARDERMOEN ELEKTRO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268 486 331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26 047 712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20 047 281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38 101 258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107 269 120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BATS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BYGGESTRØM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RFA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ÅSLEIASTUBBEN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94 89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991 277 943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ELEKTRO AS</a:t>
            </a:r>
          </a:p>
        </p:txBody>
      </p:sp>
    </p:spTree>
  </p:cSld>
  <p:clrMapOvr>
    <a:masterClrMapping xmlns:a="http://schemas.openxmlformats.org/drawingml/2006/main"/>
  </p:clrMapOvr>
</p:sld>
</file>