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7ace2b60ac43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d883d7db0546a2"/>
  </p:sldMasterIdLst>
  <p:sldIdLst>
    <p:sldId xmlns:r="http://schemas.openxmlformats.org/officeDocument/2006/relationships" id="256" r:id="Rd9a1edde23484e7f"/>
    <p:sldId xmlns:r="http://schemas.openxmlformats.org/officeDocument/2006/relationships" id="257" r:id="R36bbcfd192294f26"/>
    <p:sldId xmlns:r="http://schemas.openxmlformats.org/officeDocument/2006/relationships" id="258" r:id="R9da0e6624ff24688"/>
    <p:sldId xmlns:r="http://schemas.openxmlformats.org/officeDocument/2006/relationships" id="259" r:id="Rc0e3d4f8d3444da5"/>
    <p:sldId xmlns:r="http://schemas.openxmlformats.org/officeDocument/2006/relationships" id="260" r:id="R3766de1747794c42"/>
    <p:sldId xmlns:r="http://schemas.openxmlformats.org/officeDocument/2006/relationships" id="261" r:id="R94fbf20103fc4e0d"/>
    <p:sldId xmlns:r="http://schemas.openxmlformats.org/officeDocument/2006/relationships" id="262" r:id="R8134e105e8c241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d883d7db0546a2" /><Relationship Type="http://schemas.openxmlformats.org/officeDocument/2006/relationships/slide" Target="/ppt/slides/slide1.xml" Id="Rd9a1edde23484e7f" /><Relationship Type="http://schemas.openxmlformats.org/officeDocument/2006/relationships/slide" Target="/ppt/slides/slide2.xml" Id="R36bbcfd192294f26" /><Relationship Type="http://schemas.openxmlformats.org/officeDocument/2006/relationships/slide" Target="/ppt/slides/slide3.xml" Id="R9da0e6624ff24688" /><Relationship Type="http://schemas.openxmlformats.org/officeDocument/2006/relationships/slide" Target="/ppt/slides/slide4.xml" Id="Rc0e3d4f8d3444da5" /><Relationship Type="http://schemas.openxmlformats.org/officeDocument/2006/relationships/slide" Target="/ppt/slides/slide5.xml" Id="R3766de1747794c42" /><Relationship Type="http://schemas.openxmlformats.org/officeDocument/2006/relationships/slide" Target="/ppt/slides/slide6.xml" Id="R94fbf20103fc4e0d" /><Relationship Type="http://schemas.openxmlformats.org/officeDocument/2006/relationships/slide" Target="/ppt/slides/slide7.xml" Id="R8134e105e8c241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c0aa659dec48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47d7dd556045a9" /><Relationship Type="http://schemas.openxmlformats.org/officeDocument/2006/relationships/theme" Target="/ppt/slideMasters/theme/theme1.xml" Id="R2e866fc7bf6848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47d7dd556045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29aca236694c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83b676e2de42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357ac1f1640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e877da039247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864f021e24f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7f5c28b87843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af5e3d13814f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ENDÚR ASA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ENDÚR ASA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ENDÚR ASA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ENDÚR ASA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ENDÚR ASA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ENDÚR ASA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119 000 000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2 371 000 000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4 237 000 000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ENDÚR ASA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ARTEC HOLDING AS  –  27,8 %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23,1 %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BEVER HOLDING AS  –  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TIGERSTADEN MARINE AS  –  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JÖRN RYBERG HOLDING AB  –  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FENDER EIENDOM AS  –  3,2 %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ENDÚR ASA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54 25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post@endur.no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www.endur.no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991 279 539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ENDÚR ASA</a:t>
            </a:r>
          </a:p>
        </p:txBody>
      </p:sp>
    </p:spTree>
  </p:cSld>
  <p:clrMapOvr>
    <a:masterClrMapping xmlns:a="http://schemas.openxmlformats.org/drawingml/2006/main"/>
  </p:clrMapOvr>
</p:sld>
</file>