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6a4fbbcd9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ac0d1ec6749ed"/>
  </p:sldMasterIdLst>
  <p:sldIdLst>
    <p:sldId xmlns:r="http://schemas.openxmlformats.org/officeDocument/2006/relationships" id="256" r:id="Rcefb3f32e7074c22"/>
    <p:sldId xmlns:r="http://schemas.openxmlformats.org/officeDocument/2006/relationships" id="257" r:id="R38c76fc0cc1948a7"/>
    <p:sldId xmlns:r="http://schemas.openxmlformats.org/officeDocument/2006/relationships" id="258" r:id="R2c54439f10104d88"/>
    <p:sldId xmlns:r="http://schemas.openxmlformats.org/officeDocument/2006/relationships" id="259" r:id="Rbcde808ab1344ab9"/>
    <p:sldId xmlns:r="http://schemas.openxmlformats.org/officeDocument/2006/relationships" id="260" r:id="Rd2beff603fce457b"/>
    <p:sldId xmlns:r="http://schemas.openxmlformats.org/officeDocument/2006/relationships" id="261" r:id="Rf9eed4417eba4fca"/>
    <p:sldId xmlns:r="http://schemas.openxmlformats.org/officeDocument/2006/relationships" id="262" r:id="Re1e38210578e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ac0d1ec6749ed" /><Relationship Type="http://schemas.openxmlformats.org/officeDocument/2006/relationships/slide" Target="/ppt/slides/slide1.xml" Id="Rcefb3f32e7074c22" /><Relationship Type="http://schemas.openxmlformats.org/officeDocument/2006/relationships/slide" Target="/ppt/slides/slide2.xml" Id="R38c76fc0cc1948a7" /><Relationship Type="http://schemas.openxmlformats.org/officeDocument/2006/relationships/slide" Target="/ppt/slides/slide3.xml" Id="R2c54439f10104d88" /><Relationship Type="http://schemas.openxmlformats.org/officeDocument/2006/relationships/slide" Target="/ppt/slides/slide4.xml" Id="Rbcde808ab1344ab9" /><Relationship Type="http://schemas.openxmlformats.org/officeDocument/2006/relationships/slide" Target="/ppt/slides/slide5.xml" Id="Rd2beff603fce457b" /><Relationship Type="http://schemas.openxmlformats.org/officeDocument/2006/relationships/slide" Target="/ppt/slides/slide6.xml" Id="Rf9eed4417eba4fca" /><Relationship Type="http://schemas.openxmlformats.org/officeDocument/2006/relationships/slide" Target="/ppt/slides/slide7.xml" Id="Re1e38210578e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3d60036d840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75a6a70b543ba" /><Relationship Type="http://schemas.openxmlformats.org/officeDocument/2006/relationships/theme" Target="/ppt/slideMasters/theme/theme1.xml" Id="Re836aa557af3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75a6a70b5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c056a8768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e2d94e466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5e91a943241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040c27d1e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aead0e0c45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03aff6fa3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0f66662cc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BYGGEFIRMA JENSEN &amp; HÅLAND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JENSEN &amp; HÅLAND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BYGGEFIRMA JENSEN &amp; HÅLAND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JENSEN &amp; HÅLAND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JENSEN &amp; HÅLAND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JENSEN &amp; HÅLAND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32 551 828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2 083 655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9 799 083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JENSEN &amp; HÅLAND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HÅLAND INVEST AS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MTF HOLDING AS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 ESPEN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 ØYSTEIN HELVIK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RAVNDAL HÅVARD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JENSEN &amp; HÅLAND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Grasdalen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991 280 707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JENSEN &amp; HÅLAND AS</a:t>
            </a:r>
          </a:p>
        </p:txBody>
      </p:sp>
    </p:spTree>
  </p:cSld>
  <p:clrMapOvr>
    <a:masterClrMapping xmlns:a="http://schemas.openxmlformats.org/drawingml/2006/main"/>
  </p:clrMapOvr>
</p:sld>
</file>