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a2d256602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0f1bd7624423b"/>
  </p:sldMasterIdLst>
  <p:sldIdLst>
    <p:sldId xmlns:r="http://schemas.openxmlformats.org/officeDocument/2006/relationships" id="256" r:id="Redb6ae356c1c4c9e"/>
    <p:sldId xmlns:r="http://schemas.openxmlformats.org/officeDocument/2006/relationships" id="257" r:id="R39f137c784ad494b"/>
    <p:sldId xmlns:r="http://schemas.openxmlformats.org/officeDocument/2006/relationships" id="258" r:id="R91ae38e52226470b"/>
    <p:sldId xmlns:r="http://schemas.openxmlformats.org/officeDocument/2006/relationships" id="259" r:id="R7cb7657a9a44454c"/>
    <p:sldId xmlns:r="http://schemas.openxmlformats.org/officeDocument/2006/relationships" id="260" r:id="R9aa7c74b4bb94306"/>
    <p:sldId xmlns:r="http://schemas.openxmlformats.org/officeDocument/2006/relationships" id="261" r:id="Ra46d1284fb284410"/>
    <p:sldId xmlns:r="http://schemas.openxmlformats.org/officeDocument/2006/relationships" id="262" r:id="Rc29a262fd577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0f1bd7624423b" /><Relationship Type="http://schemas.openxmlformats.org/officeDocument/2006/relationships/slide" Target="/ppt/slides/slide1.xml" Id="Redb6ae356c1c4c9e" /><Relationship Type="http://schemas.openxmlformats.org/officeDocument/2006/relationships/slide" Target="/ppt/slides/slide2.xml" Id="R39f137c784ad494b" /><Relationship Type="http://schemas.openxmlformats.org/officeDocument/2006/relationships/slide" Target="/ppt/slides/slide3.xml" Id="R91ae38e52226470b" /><Relationship Type="http://schemas.openxmlformats.org/officeDocument/2006/relationships/slide" Target="/ppt/slides/slide4.xml" Id="R7cb7657a9a44454c" /><Relationship Type="http://schemas.openxmlformats.org/officeDocument/2006/relationships/slide" Target="/ppt/slides/slide5.xml" Id="R9aa7c74b4bb94306" /><Relationship Type="http://schemas.openxmlformats.org/officeDocument/2006/relationships/slide" Target="/ppt/slides/slide6.xml" Id="Ra46d1284fb284410" /><Relationship Type="http://schemas.openxmlformats.org/officeDocument/2006/relationships/slide" Target="/ppt/slides/slide7.xml" Id="Rc29a262fd577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2ec0964fb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8eb2df8f94205" /><Relationship Type="http://schemas.openxmlformats.org/officeDocument/2006/relationships/theme" Target="/ppt/slideMasters/theme/theme1.xml" Id="R0444e8fbe83c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8eb2df8f9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7df600908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18f7766d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05191903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5dd68bf9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940f5c98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3db965530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8869745b44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ME-RO BETONGSAGING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ME-RO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ME-RO BETONGSAGING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ME-RO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ME-RO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ME-RO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−313 822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7 356 247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ME-RO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JIM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MORTEN RINO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ME-RO BETONGSAGING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www.me-ro.no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991 286 659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ME-RO BETONGSAGING AS</a:t>
            </a:r>
          </a:p>
        </p:txBody>
      </p:sp>
    </p:spTree>
  </p:cSld>
  <p:clrMapOvr>
    <a:masterClrMapping xmlns:a="http://schemas.openxmlformats.org/drawingml/2006/main"/>
  </p:clrMapOvr>
</p:sld>
</file>