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67877a6b909480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c1bb23846bb40c3"/>
  </p:sldMasterIdLst>
  <p:sldIdLst>
    <p:sldId xmlns:r="http://schemas.openxmlformats.org/officeDocument/2006/relationships" id="256" r:id="Rd424772642084d54"/>
    <p:sldId xmlns:r="http://schemas.openxmlformats.org/officeDocument/2006/relationships" id="257" r:id="Rc5c64568638d48ae"/>
    <p:sldId xmlns:r="http://schemas.openxmlformats.org/officeDocument/2006/relationships" id="258" r:id="R2de06e6234ee4779"/>
    <p:sldId xmlns:r="http://schemas.openxmlformats.org/officeDocument/2006/relationships" id="259" r:id="Rc06e5e0ce0b1475e"/>
    <p:sldId xmlns:r="http://schemas.openxmlformats.org/officeDocument/2006/relationships" id="260" r:id="Rc0a3888220a0441d"/>
    <p:sldId xmlns:r="http://schemas.openxmlformats.org/officeDocument/2006/relationships" id="261" r:id="R9a265634f8224cfb"/>
    <p:sldId xmlns:r="http://schemas.openxmlformats.org/officeDocument/2006/relationships" id="262" r:id="Reb6376412e494df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1bb23846bb40c3" /><Relationship Type="http://schemas.openxmlformats.org/officeDocument/2006/relationships/slide" Target="/ppt/slides/slide1.xml" Id="Rd424772642084d54" /><Relationship Type="http://schemas.openxmlformats.org/officeDocument/2006/relationships/slide" Target="/ppt/slides/slide2.xml" Id="Rc5c64568638d48ae" /><Relationship Type="http://schemas.openxmlformats.org/officeDocument/2006/relationships/slide" Target="/ppt/slides/slide3.xml" Id="R2de06e6234ee4779" /><Relationship Type="http://schemas.openxmlformats.org/officeDocument/2006/relationships/slide" Target="/ppt/slides/slide4.xml" Id="Rc06e5e0ce0b1475e" /><Relationship Type="http://schemas.openxmlformats.org/officeDocument/2006/relationships/slide" Target="/ppt/slides/slide5.xml" Id="Rc0a3888220a0441d" /><Relationship Type="http://schemas.openxmlformats.org/officeDocument/2006/relationships/slide" Target="/ppt/slides/slide6.xml" Id="R9a265634f8224cfb" /><Relationship Type="http://schemas.openxmlformats.org/officeDocument/2006/relationships/slide" Target="/ppt/slides/slide7.xml" Id="Reb6376412e494df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5ba27537c14a5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54fc76e54f4cad" /><Relationship Type="http://schemas.openxmlformats.org/officeDocument/2006/relationships/theme" Target="/ppt/slideMasters/theme/theme1.xml" Id="R952c7dde51244d7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e54fc76e54f4ca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725f32bf5e4bc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934d0c1f434a6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314a51326f45b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f16b975f6f46c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b66a8cd09d48c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89d3227d5d4a3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3a65ddb250423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GJERMUND HELLUM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GJERMUND HELLUM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GJERMUND HELLUM AS ble etablert [år] og holder til i Svelvik.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GJERMUND HELLUM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GJERMUND HELLUM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GJERMUND HELLUM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5 943 107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496 392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456 324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488 195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1 521 917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GJERMUND HELLUM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HELLUM GJERMUND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GJERMUND HELLUM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Strømmveien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3060 Svelvik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77 30 89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991 314 784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GJERMUND HELLUM AS</a:t>
            </a:r>
          </a:p>
        </p:txBody>
      </p:sp>
    </p:spTree>
  </p:cSld>
  <p:clrMapOvr>
    <a:masterClrMapping xmlns:a="http://schemas.openxmlformats.org/drawingml/2006/main"/>
  </p:clrMapOvr>
</p:sld>
</file>