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8e5a9ae93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0919479984090"/>
  </p:sldMasterIdLst>
  <p:sldIdLst>
    <p:sldId xmlns:r="http://schemas.openxmlformats.org/officeDocument/2006/relationships" id="256" r:id="R32cd096f93ac4f4f"/>
    <p:sldId xmlns:r="http://schemas.openxmlformats.org/officeDocument/2006/relationships" id="257" r:id="R09282267365c49c6"/>
    <p:sldId xmlns:r="http://schemas.openxmlformats.org/officeDocument/2006/relationships" id="258" r:id="Rbec554c16ab84cb5"/>
    <p:sldId xmlns:r="http://schemas.openxmlformats.org/officeDocument/2006/relationships" id="259" r:id="R7697deaf5ef24321"/>
    <p:sldId xmlns:r="http://schemas.openxmlformats.org/officeDocument/2006/relationships" id="260" r:id="R955d90296a824359"/>
    <p:sldId xmlns:r="http://schemas.openxmlformats.org/officeDocument/2006/relationships" id="261" r:id="Rfb920d3e15e84436"/>
    <p:sldId xmlns:r="http://schemas.openxmlformats.org/officeDocument/2006/relationships" id="262" r:id="Rac1efa664667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0919479984090" /><Relationship Type="http://schemas.openxmlformats.org/officeDocument/2006/relationships/slide" Target="/ppt/slides/slide1.xml" Id="R32cd096f93ac4f4f" /><Relationship Type="http://schemas.openxmlformats.org/officeDocument/2006/relationships/slide" Target="/ppt/slides/slide2.xml" Id="R09282267365c49c6" /><Relationship Type="http://schemas.openxmlformats.org/officeDocument/2006/relationships/slide" Target="/ppt/slides/slide3.xml" Id="Rbec554c16ab84cb5" /><Relationship Type="http://schemas.openxmlformats.org/officeDocument/2006/relationships/slide" Target="/ppt/slides/slide4.xml" Id="R7697deaf5ef24321" /><Relationship Type="http://schemas.openxmlformats.org/officeDocument/2006/relationships/slide" Target="/ppt/slides/slide5.xml" Id="R955d90296a824359" /><Relationship Type="http://schemas.openxmlformats.org/officeDocument/2006/relationships/slide" Target="/ppt/slides/slide6.xml" Id="Rfb920d3e15e84436" /><Relationship Type="http://schemas.openxmlformats.org/officeDocument/2006/relationships/slide" Target="/ppt/slides/slide7.xml" Id="Rac1efa664667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a4ba3dd9a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4179e14f4d5c" /><Relationship Type="http://schemas.openxmlformats.org/officeDocument/2006/relationships/theme" Target="/ppt/slideMasters/theme/theme1.xml" Id="Rcbe232a1c40b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c4179e14f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d7510747b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f589b454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ee6a8145c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7a649ae3f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adf9fa81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e890d6f9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c266fc4f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24 955 507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KJETIL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INGUNN LØVDAL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Regnskap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991 318 631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