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fe2ea92aae46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4aafa84f034c29"/>
  </p:sldMasterIdLst>
  <p:sldIdLst>
    <p:sldId xmlns:r="http://schemas.openxmlformats.org/officeDocument/2006/relationships" id="256" r:id="R5de1dc9939a64cc9"/>
    <p:sldId xmlns:r="http://schemas.openxmlformats.org/officeDocument/2006/relationships" id="257" r:id="R8b1d841f9d73400e"/>
    <p:sldId xmlns:r="http://schemas.openxmlformats.org/officeDocument/2006/relationships" id="258" r:id="Rc2fefd125142473f"/>
    <p:sldId xmlns:r="http://schemas.openxmlformats.org/officeDocument/2006/relationships" id="259" r:id="Rfae1aca38c9043db"/>
    <p:sldId xmlns:r="http://schemas.openxmlformats.org/officeDocument/2006/relationships" id="260" r:id="R96dd2811412f4016"/>
    <p:sldId xmlns:r="http://schemas.openxmlformats.org/officeDocument/2006/relationships" id="261" r:id="R7a3093018108444e"/>
    <p:sldId xmlns:r="http://schemas.openxmlformats.org/officeDocument/2006/relationships" id="262" r:id="R4d45eeb5cacc4e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4aafa84f034c29" /><Relationship Type="http://schemas.openxmlformats.org/officeDocument/2006/relationships/slide" Target="/ppt/slides/slide1.xml" Id="R5de1dc9939a64cc9" /><Relationship Type="http://schemas.openxmlformats.org/officeDocument/2006/relationships/slide" Target="/ppt/slides/slide2.xml" Id="R8b1d841f9d73400e" /><Relationship Type="http://schemas.openxmlformats.org/officeDocument/2006/relationships/slide" Target="/ppt/slides/slide3.xml" Id="Rc2fefd125142473f" /><Relationship Type="http://schemas.openxmlformats.org/officeDocument/2006/relationships/slide" Target="/ppt/slides/slide4.xml" Id="Rfae1aca38c9043db" /><Relationship Type="http://schemas.openxmlformats.org/officeDocument/2006/relationships/slide" Target="/ppt/slides/slide5.xml" Id="R96dd2811412f4016" /><Relationship Type="http://schemas.openxmlformats.org/officeDocument/2006/relationships/slide" Target="/ppt/slides/slide6.xml" Id="R7a3093018108444e" /><Relationship Type="http://schemas.openxmlformats.org/officeDocument/2006/relationships/slide" Target="/ppt/slides/slide7.xml" Id="R4d45eeb5cacc4e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b41059d734a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24db27fd74c6f" /><Relationship Type="http://schemas.openxmlformats.org/officeDocument/2006/relationships/theme" Target="/ppt/slideMasters/theme/theme1.xml" Id="R33c60caa71bb47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024db27fd74c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4d32644704a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fd77b0d0b40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c0f41271249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1456489094f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63d135a0e4b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d516617434b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d632a0e1b4a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EVENCO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908 127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740 225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727 260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6 386 637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9 804 179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EVENSEN BODIL  –  29,5 %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EVENSEN JAN EDIN  –  29,5 %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EVENSEN GRO  –  20,5 %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SANDBERG RAGNHILD  –  20,5 %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Røaveien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991 324 984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EVENCO AS</a:t>
            </a:r>
          </a:p>
        </p:txBody>
      </p:sp>
    </p:spTree>
  </p:cSld>
  <p:clrMapOvr>
    <a:masterClrMapping xmlns:a="http://schemas.openxmlformats.org/drawingml/2006/main"/>
  </p:clrMapOvr>
</p:sld>
</file>