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77ba80340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95ad6124b4ff1"/>
  </p:sldMasterIdLst>
  <p:sldIdLst>
    <p:sldId xmlns:r="http://schemas.openxmlformats.org/officeDocument/2006/relationships" id="256" r:id="R45d6e5fb9c224ec9"/>
    <p:sldId xmlns:r="http://schemas.openxmlformats.org/officeDocument/2006/relationships" id="257" r:id="R486ec18c2c79482e"/>
    <p:sldId xmlns:r="http://schemas.openxmlformats.org/officeDocument/2006/relationships" id="258" r:id="R4910e54225e349d0"/>
    <p:sldId xmlns:r="http://schemas.openxmlformats.org/officeDocument/2006/relationships" id="259" r:id="Re88202659b3b434e"/>
    <p:sldId xmlns:r="http://schemas.openxmlformats.org/officeDocument/2006/relationships" id="260" r:id="R428e67c542a54b4c"/>
    <p:sldId xmlns:r="http://schemas.openxmlformats.org/officeDocument/2006/relationships" id="261" r:id="R032813040d5a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95ad6124b4ff1" /><Relationship Type="http://schemas.openxmlformats.org/officeDocument/2006/relationships/slide" Target="/ppt/slides/slide1.xml" Id="R45d6e5fb9c224ec9" /><Relationship Type="http://schemas.openxmlformats.org/officeDocument/2006/relationships/slide" Target="/ppt/slides/slide2.xml" Id="R486ec18c2c79482e" /><Relationship Type="http://schemas.openxmlformats.org/officeDocument/2006/relationships/slide" Target="/ppt/slides/slide3.xml" Id="R4910e54225e349d0" /><Relationship Type="http://schemas.openxmlformats.org/officeDocument/2006/relationships/slide" Target="/ppt/slides/slide4.xml" Id="Re88202659b3b434e" /><Relationship Type="http://schemas.openxmlformats.org/officeDocument/2006/relationships/slide" Target="/ppt/slides/slide5.xml" Id="R428e67c542a54b4c" /><Relationship Type="http://schemas.openxmlformats.org/officeDocument/2006/relationships/slide" Target="/ppt/slides/slide6.xml" Id="R032813040d5a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bdd838e0f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539c536f4f75" /><Relationship Type="http://schemas.openxmlformats.org/officeDocument/2006/relationships/theme" Target="/ppt/slideMasters/theme/theme1.xml" Id="Rfbed615fea24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7539c536f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ae97e591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70b11d83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260ee5dc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903f03727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92812abd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61d002bc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GRAVEMASKIN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Ersfjordvegen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9107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