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3b69243e3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25b100eb34ee7"/>
  </p:sldMasterIdLst>
  <p:sldIdLst>
    <p:sldId xmlns:r="http://schemas.openxmlformats.org/officeDocument/2006/relationships" id="256" r:id="Rf9b72312efd544ed"/>
    <p:sldId xmlns:r="http://schemas.openxmlformats.org/officeDocument/2006/relationships" id="257" r:id="Rd9b90fcef5694ea5"/>
    <p:sldId xmlns:r="http://schemas.openxmlformats.org/officeDocument/2006/relationships" id="258" r:id="Ref05d720e3ec4bed"/>
    <p:sldId xmlns:r="http://schemas.openxmlformats.org/officeDocument/2006/relationships" id="259" r:id="R879390d62fd64e72"/>
    <p:sldId xmlns:r="http://schemas.openxmlformats.org/officeDocument/2006/relationships" id="260" r:id="R15daa6f1cfd949d8"/>
    <p:sldId xmlns:r="http://schemas.openxmlformats.org/officeDocument/2006/relationships" id="261" r:id="R063bfa33661b4186"/>
    <p:sldId xmlns:r="http://schemas.openxmlformats.org/officeDocument/2006/relationships" id="262" r:id="R9b244a417d6d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25b100eb34ee7" /><Relationship Type="http://schemas.openxmlformats.org/officeDocument/2006/relationships/slide" Target="/ppt/slides/slide1.xml" Id="Rf9b72312efd544ed" /><Relationship Type="http://schemas.openxmlformats.org/officeDocument/2006/relationships/slide" Target="/ppt/slides/slide2.xml" Id="Rd9b90fcef5694ea5" /><Relationship Type="http://schemas.openxmlformats.org/officeDocument/2006/relationships/slide" Target="/ppt/slides/slide3.xml" Id="Ref05d720e3ec4bed" /><Relationship Type="http://schemas.openxmlformats.org/officeDocument/2006/relationships/slide" Target="/ppt/slides/slide4.xml" Id="R879390d62fd64e72" /><Relationship Type="http://schemas.openxmlformats.org/officeDocument/2006/relationships/slide" Target="/ppt/slides/slide5.xml" Id="R15daa6f1cfd949d8" /><Relationship Type="http://schemas.openxmlformats.org/officeDocument/2006/relationships/slide" Target="/ppt/slides/slide6.xml" Id="R063bfa33661b4186" /><Relationship Type="http://schemas.openxmlformats.org/officeDocument/2006/relationships/slide" Target="/ppt/slides/slide7.xml" Id="R9b244a417d6d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7072319fd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3f296abc4425" /><Relationship Type="http://schemas.openxmlformats.org/officeDocument/2006/relationships/theme" Target="/ppt/slideMasters/theme/theme1.xml" Id="R1cf5e7d73dfc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63f296abc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46901f73142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3d21d2e6c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d466227e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5785148c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bab56325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07fd8cf55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bd8559083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GRAVEMASKIN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GRAVEMASKIN 1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1 609 063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HAY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KJELL ANDREAS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Ersfjordvegen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9107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GRAVEMASKIN 1 AS</a:t>
            </a:r>
          </a:p>
        </p:txBody>
      </p:sp>
    </p:spTree>
  </p:cSld>
  <p:clrMapOvr>
    <a:masterClrMapping xmlns:a="http://schemas.openxmlformats.org/drawingml/2006/main"/>
  </p:clrMapOvr>
</p:sld>
</file>