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d68d1f7aa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d4dd15da64974"/>
  </p:sldMasterIdLst>
  <p:sldIdLst>
    <p:sldId xmlns:r="http://schemas.openxmlformats.org/officeDocument/2006/relationships" id="256" r:id="R5d2c051e8bb84d97"/>
    <p:sldId xmlns:r="http://schemas.openxmlformats.org/officeDocument/2006/relationships" id="257" r:id="R8d62958af5ca439c"/>
    <p:sldId xmlns:r="http://schemas.openxmlformats.org/officeDocument/2006/relationships" id="258" r:id="Re410c8cc0efb4e2e"/>
    <p:sldId xmlns:r="http://schemas.openxmlformats.org/officeDocument/2006/relationships" id="259" r:id="R134d0f12b21045bc"/>
    <p:sldId xmlns:r="http://schemas.openxmlformats.org/officeDocument/2006/relationships" id="260" r:id="Rb4c4ab90e5974fbe"/>
    <p:sldId xmlns:r="http://schemas.openxmlformats.org/officeDocument/2006/relationships" id="261" r:id="Raeecae5d6cee4ba3"/>
    <p:sldId xmlns:r="http://schemas.openxmlformats.org/officeDocument/2006/relationships" id="262" r:id="R84fe5d4465a2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d4dd15da64974" /><Relationship Type="http://schemas.openxmlformats.org/officeDocument/2006/relationships/slide" Target="/ppt/slides/slide1.xml" Id="R5d2c051e8bb84d97" /><Relationship Type="http://schemas.openxmlformats.org/officeDocument/2006/relationships/slide" Target="/ppt/slides/slide2.xml" Id="R8d62958af5ca439c" /><Relationship Type="http://schemas.openxmlformats.org/officeDocument/2006/relationships/slide" Target="/ppt/slides/slide3.xml" Id="Re410c8cc0efb4e2e" /><Relationship Type="http://schemas.openxmlformats.org/officeDocument/2006/relationships/slide" Target="/ppt/slides/slide4.xml" Id="R134d0f12b21045bc" /><Relationship Type="http://schemas.openxmlformats.org/officeDocument/2006/relationships/slide" Target="/ppt/slides/slide5.xml" Id="Rb4c4ab90e5974fbe" /><Relationship Type="http://schemas.openxmlformats.org/officeDocument/2006/relationships/slide" Target="/ppt/slides/slide6.xml" Id="Raeecae5d6cee4ba3" /><Relationship Type="http://schemas.openxmlformats.org/officeDocument/2006/relationships/slide" Target="/ppt/slides/slide7.xml" Id="R84fe5d4465a2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650c8b8c1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d9f45b23a46bc" /><Relationship Type="http://schemas.openxmlformats.org/officeDocument/2006/relationships/theme" Target="/ppt/slideMasters/theme/theme1.xml" Id="Rc06e391425494c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d9f45b23a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cb279dd96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fa1494d79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c04c3b39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cbb2d83a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6d827776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4c8eff958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df66ee6b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MASKIN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21 717 146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1 711 996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14 729 089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OVE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MARTIN  –  44,9 %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ove@eriksenmaskin.no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991 341 420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MASKIN AS</a:t>
            </a:r>
          </a:p>
        </p:txBody>
      </p:sp>
    </p:spTree>
  </p:cSld>
  <p:clrMapOvr>
    <a:masterClrMapping xmlns:a="http://schemas.openxmlformats.org/drawingml/2006/main"/>
  </p:clrMapOvr>
</p:sld>
</file>