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2271f12f2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1bcd73f214f99"/>
  </p:sldMasterIdLst>
  <p:sldIdLst>
    <p:sldId xmlns:r="http://schemas.openxmlformats.org/officeDocument/2006/relationships" id="256" r:id="Rbcc4c6a8a75f415b"/>
    <p:sldId xmlns:r="http://schemas.openxmlformats.org/officeDocument/2006/relationships" id="257" r:id="Rd1d805327dba4de4"/>
    <p:sldId xmlns:r="http://schemas.openxmlformats.org/officeDocument/2006/relationships" id="258" r:id="R6c22d2ea9eda4307"/>
    <p:sldId xmlns:r="http://schemas.openxmlformats.org/officeDocument/2006/relationships" id="259" r:id="R2b5c12d3f95a4c17"/>
    <p:sldId xmlns:r="http://schemas.openxmlformats.org/officeDocument/2006/relationships" id="260" r:id="R5742d65c64614673"/>
    <p:sldId xmlns:r="http://schemas.openxmlformats.org/officeDocument/2006/relationships" id="261" r:id="R7c486fd3c26e4ba4"/>
    <p:sldId xmlns:r="http://schemas.openxmlformats.org/officeDocument/2006/relationships" id="262" r:id="R8ee776d1cab7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1bcd73f214f99" /><Relationship Type="http://schemas.openxmlformats.org/officeDocument/2006/relationships/slide" Target="/ppt/slides/slide1.xml" Id="Rbcc4c6a8a75f415b" /><Relationship Type="http://schemas.openxmlformats.org/officeDocument/2006/relationships/slide" Target="/ppt/slides/slide2.xml" Id="Rd1d805327dba4de4" /><Relationship Type="http://schemas.openxmlformats.org/officeDocument/2006/relationships/slide" Target="/ppt/slides/slide3.xml" Id="R6c22d2ea9eda4307" /><Relationship Type="http://schemas.openxmlformats.org/officeDocument/2006/relationships/slide" Target="/ppt/slides/slide4.xml" Id="R2b5c12d3f95a4c17" /><Relationship Type="http://schemas.openxmlformats.org/officeDocument/2006/relationships/slide" Target="/ppt/slides/slide5.xml" Id="R5742d65c64614673" /><Relationship Type="http://schemas.openxmlformats.org/officeDocument/2006/relationships/slide" Target="/ppt/slides/slide6.xml" Id="R7c486fd3c26e4ba4" /><Relationship Type="http://schemas.openxmlformats.org/officeDocument/2006/relationships/slide" Target="/ppt/slides/slide7.xml" Id="R8ee776d1cab7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1db3501b9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f10f164334c3b" /><Relationship Type="http://schemas.openxmlformats.org/officeDocument/2006/relationships/theme" Target="/ppt/slideMasters/theme/theme1.xml" Id="R48c6899a449a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f10f16433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4f92d49f8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3868398f3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8564bc691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797341282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2b731882e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58b91ba2546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8d5ccbfc2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KW-HOLDING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KW-HOLDING AS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3 276 952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5 269 142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KLUNGELAND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ÅSLAND FRANK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991 341 595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KW-HOLDING AS</a:t>
            </a:r>
          </a:p>
        </p:txBody>
      </p:sp>
    </p:spTree>
  </p:cSld>
  <p:clrMapOvr>
    <a:masterClrMapping xmlns:a="http://schemas.openxmlformats.org/drawingml/2006/main"/>
  </p:clrMapOvr>
</p:sld>
</file>