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d23d317104f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24a223d884224"/>
  </p:sldMasterIdLst>
  <p:sldIdLst>
    <p:sldId xmlns:r="http://schemas.openxmlformats.org/officeDocument/2006/relationships" id="256" r:id="Rc3b0f3dc19d144ae"/>
    <p:sldId xmlns:r="http://schemas.openxmlformats.org/officeDocument/2006/relationships" id="257" r:id="R1f327db298904ee4"/>
    <p:sldId xmlns:r="http://schemas.openxmlformats.org/officeDocument/2006/relationships" id="258" r:id="Rdf86a559a0e54070"/>
    <p:sldId xmlns:r="http://schemas.openxmlformats.org/officeDocument/2006/relationships" id="259" r:id="R0157a6c6337644c3"/>
    <p:sldId xmlns:r="http://schemas.openxmlformats.org/officeDocument/2006/relationships" id="260" r:id="Ra2b952dddb9f4cb2"/>
    <p:sldId xmlns:r="http://schemas.openxmlformats.org/officeDocument/2006/relationships" id="261" r:id="R3c3d8b0f705b4b2d"/>
    <p:sldId xmlns:r="http://schemas.openxmlformats.org/officeDocument/2006/relationships" id="262" r:id="R86d25b632ddb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24a223d884224" /><Relationship Type="http://schemas.openxmlformats.org/officeDocument/2006/relationships/slide" Target="/ppt/slides/slide1.xml" Id="Rc3b0f3dc19d144ae" /><Relationship Type="http://schemas.openxmlformats.org/officeDocument/2006/relationships/slide" Target="/ppt/slides/slide2.xml" Id="R1f327db298904ee4" /><Relationship Type="http://schemas.openxmlformats.org/officeDocument/2006/relationships/slide" Target="/ppt/slides/slide3.xml" Id="Rdf86a559a0e54070" /><Relationship Type="http://schemas.openxmlformats.org/officeDocument/2006/relationships/slide" Target="/ppt/slides/slide4.xml" Id="R0157a6c6337644c3" /><Relationship Type="http://schemas.openxmlformats.org/officeDocument/2006/relationships/slide" Target="/ppt/slides/slide5.xml" Id="Ra2b952dddb9f4cb2" /><Relationship Type="http://schemas.openxmlformats.org/officeDocument/2006/relationships/slide" Target="/ppt/slides/slide6.xml" Id="R3c3d8b0f705b4b2d" /><Relationship Type="http://schemas.openxmlformats.org/officeDocument/2006/relationships/slide" Target="/ppt/slides/slide7.xml" Id="R86d25b632ddb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aafcec7c7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e9ea8724d4b7c" /><Relationship Type="http://schemas.openxmlformats.org/officeDocument/2006/relationships/theme" Target="/ppt/slideMasters/theme/theme1.xml" Id="Rcaa6ed4d6dda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e9ea8724d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12f956ea8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7297c3404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fb240f7d1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de75bca42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a12db015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92b2b74e7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64c1a8cf0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HATTFJELLDAL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HATTFJELLDAL MASKIN AS ble etablert [år] og holder til i Hattfjelldal.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23 736 851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21 501 934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IVAR ARNFINN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ARVE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JØRN GUNNAR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GRØVNES PÅL  –  24,6 %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Arborveien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8693 Hattfjelldal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991 342 125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MASKIN AS</a:t>
            </a:r>
          </a:p>
        </p:txBody>
      </p:sp>
    </p:spTree>
  </p:cSld>
  <p:clrMapOvr>
    <a:masterClrMapping xmlns:a="http://schemas.openxmlformats.org/drawingml/2006/main"/>
  </p:clrMapOvr>
</p:sld>
</file>