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f426eb744046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6533e9a280452e"/>
  </p:sldMasterIdLst>
  <p:sldIdLst>
    <p:sldId xmlns:r="http://schemas.openxmlformats.org/officeDocument/2006/relationships" id="256" r:id="Re012b19460fb4572"/>
    <p:sldId xmlns:r="http://schemas.openxmlformats.org/officeDocument/2006/relationships" id="257" r:id="Ra74559a66b8447ca"/>
    <p:sldId xmlns:r="http://schemas.openxmlformats.org/officeDocument/2006/relationships" id="258" r:id="Ra5569d5013284090"/>
    <p:sldId xmlns:r="http://schemas.openxmlformats.org/officeDocument/2006/relationships" id="259" r:id="R5dd9da2be35943d7"/>
    <p:sldId xmlns:r="http://schemas.openxmlformats.org/officeDocument/2006/relationships" id="260" r:id="R90fe10151a66435f"/>
    <p:sldId xmlns:r="http://schemas.openxmlformats.org/officeDocument/2006/relationships" id="261" r:id="R7b9619516748486a"/>
    <p:sldId xmlns:r="http://schemas.openxmlformats.org/officeDocument/2006/relationships" id="262" r:id="Re414f6af963046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533e9a280452e" /><Relationship Type="http://schemas.openxmlformats.org/officeDocument/2006/relationships/slide" Target="/ppt/slides/slide1.xml" Id="Re012b19460fb4572" /><Relationship Type="http://schemas.openxmlformats.org/officeDocument/2006/relationships/slide" Target="/ppt/slides/slide2.xml" Id="Ra74559a66b8447ca" /><Relationship Type="http://schemas.openxmlformats.org/officeDocument/2006/relationships/slide" Target="/ppt/slides/slide3.xml" Id="Ra5569d5013284090" /><Relationship Type="http://schemas.openxmlformats.org/officeDocument/2006/relationships/slide" Target="/ppt/slides/slide4.xml" Id="R5dd9da2be35943d7" /><Relationship Type="http://schemas.openxmlformats.org/officeDocument/2006/relationships/slide" Target="/ppt/slides/slide5.xml" Id="R90fe10151a66435f" /><Relationship Type="http://schemas.openxmlformats.org/officeDocument/2006/relationships/slide" Target="/ppt/slides/slide6.xml" Id="R7b9619516748486a" /><Relationship Type="http://schemas.openxmlformats.org/officeDocument/2006/relationships/slide" Target="/ppt/slides/slide7.xml" Id="Re414f6af963046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e6560d352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6d934a71348c6" /><Relationship Type="http://schemas.openxmlformats.org/officeDocument/2006/relationships/theme" Target="/ppt/slideMasters/theme/theme1.xml" Id="R57b8d234b0a547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36d934a71348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f7b02ae1645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60dcd1eea44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8d557900947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62042ee9348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af5259c50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7fb11a68d4b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e265309a04b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TOURIGA NACIONAL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TOURIGA NACIONAL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5 168 503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2 915 100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5 960 293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991 345 388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