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4a3a5a0c6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6dc831d1c41db"/>
  </p:sldMasterIdLst>
  <p:sldIdLst>
    <p:sldId xmlns:r="http://schemas.openxmlformats.org/officeDocument/2006/relationships" id="256" r:id="Rf7ad07c829924f93"/>
    <p:sldId xmlns:r="http://schemas.openxmlformats.org/officeDocument/2006/relationships" id="257" r:id="R19519ac6df9c43cb"/>
    <p:sldId xmlns:r="http://schemas.openxmlformats.org/officeDocument/2006/relationships" id="258" r:id="R97d017e4df1a44d1"/>
    <p:sldId xmlns:r="http://schemas.openxmlformats.org/officeDocument/2006/relationships" id="259" r:id="R17cdc1f032dc417b"/>
    <p:sldId xmlns:r="http://schemas.openxmlformats.org/officeDocument/2006/relationships" id="260" r:id="R41ac8661ed1d4e3b"/>
    <p:sldId xmlns:r="http://schemas.openxmlformats.org/officeDocument/2006/relationships" id="261" r:id="R7055bd1d25d64017"/>
    <p:sldId xmlns:r="http://schemas.openxmlformats.org/officeDocument/2006/relationships" id="262" r:id="R7c5143e2ba2a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6dc831d1c41db" /><Relationship Type="http://schemas.openxmlformats.org/officeDocument/2006/relationships/slide" Target="/ppt/slides/slide1.xml" Id="Rf7ad07c829924f93" /><Relationship Type="http://schemas.openxmlformats.org/officeDocument/2006/relationships/slide" Target="/ppt/slides/slide2.xml" Id="R19519ac6df9c43cb" /><Relationship Type="http://schemas.openxmlformats.org/officeDocument/2006/relationships/slide" Target="/ppt/slides/slide3.xml" Id="R97d017e4df1a44d1" /><Relationship Type="http://schemas.openxmlformats.org/officeDocument/2006/relationships/slide" Target="/ppt/slides/slide4.xml" Id="R17cdc1f032dc417b" /><Relationship Type="http://schemas.openxmlformats.org/officeDocument/2006/relationships/slide" Target="/ppt/slides/slide5.xml" Id="R41ac8661ed1d4e3b" /><Relationship Type="http://schemas.openxmlformats.org/officeDocument/2006/relationships/slide" Target="/ppt/slides/slide6.xml" Id="R7055bd1d25d64017" /><Relationship Type="http://schemas.openxmlformats.org/officeDocument/2006/relationships/slide" Target="/ppt/slides/slide7.xml" Id="R7c5143e2ba2a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7ccf4099b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81df4d10b4cb6" /><Relationship Type="http://schemas.openxmlformats.org/officeDocument/2006/relationships/theme" Target="/ppt/slideMasters/theme/theme1.xml" Id="R8d462dcee2564d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481df4d10b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a4f3ec91641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bd78c03e4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7d0c714994a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64515032a47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4a5a0f558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b8b0064444c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cb94bea1c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TERNA HOLDING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3 242 348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BJØRKMANN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Terneveien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33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991 356 436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TERNA HOLDING AS</a:t>
            </a:r>
          </a:p>
        </p:txBody>
      </p:sp>
    </p:spTree>
  </p:cSld>
  <p:clrMapOvr>
    <a:masterClrMapping xmlns:a="http://schemas.openxmlformats.org/drawingml/2006/main"/>
  </p:clrMapOvr>
</p:sld>
</file>