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e11f15a99043b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afacddbbc984a09"/>
  </p:sldMasterIdLst>
  <p:sldIdLst>
    <p:sldId xmlns:r="http://schemas.openxmlformats.org/officeDocument/2006/relationships" id="256" r:id="Rf8c7fd1787e84f46"/>
    <p:sldId xmlns:r="http://schemas.openxmlformats.org/officeDocument/2006/relationships" id="257" r:id="Rec680f1b9b264933"/>
    <p:sldId xmlns:r="http://schemas.openxmlformats.org/officeDocument/2006/relationships" id="258" r:id="Rd2a410986e8041f5"/>
    <p:sldId xmlns:r="http://schemas.openxmlformats.org/officeDocument/2006/relationships" id="259" r:id="R9db204ffd1de463d"/>
    <p:sldId xmlns:r="http://schemas.openxmlformats.org/officeDocument/2006/relationships" id="260" r:id="R12df8924195b4daf"/>
    <p:sldId xmlns:r="http://schemas.openxmlformats.org/officeDocument/2006/relationships" id="261" r:id="R6da4d79c79734ef8"/>
    <p:sldId xmlns:r="http://schemas.openxmlformats.org/officeDocument/2006/relationships" id="262" r:id="Rf88533284d6b49d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afacddbbc984a09" /><Relationship Type="http://schemas.openxmlformats.org/officeDocument/2006/relationships/slide" Target="/ppt/slides/slide1.xml" Id="Rf8c7fd1787e84f46" /><Relationship Type="http://schemas.openxmlformats.org/officeDocument/2006/relationships/slide" Target="/ppt/slides/slide2.xml" Id="Rec680f1b9b264933" /><Relationship Type="http://schemas.openxmlformats.org/officeDocument/2006/relationships/slide" Target="/ppt/slides/slide3.xml" Id="Rd2a410986e8041f5" /><Relationship Type="http://schemas.openxmlformats.org/officeDocument/2006/relationships/slide" Target="/ppt/slides/slide4.xml" Id="R9db204ffd1de463d" /><Relationship Type="http://schemas.openxmlformats.org/officeDocument/2006/relationships/slide" Target="/ppt/slides/slide5.xml" Id="R12df8924195b4daf" /><Relationship Type="http://schemas.openxmlformats.org/officeDocument/2006/relationships/slide" Target="/ppt/slides/slide6.xml" Id="R6da4d79c79734ef8" /><Relationship Type="http://schemas.openxmlformats.org/officeDocument/2006/relationships/slide" Target="/ppt/slides/slide7.xml" Id="Rf88533284d6b49d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a2026c1f354ee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40753e74f84507" /><Relationship Type="http://schemas.openxmlformats.org/officeDocument/2006/relationships/theme" Target="/ppt/slideMasters/theme/theme1.xml" Id="R0be688735d834b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c40753e74f8450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3fedc0384f476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4d068389f241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16a91cf5749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16353705944d3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10546e79de41b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d6b0c462504c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6baf1fac65d476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REEF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REEF AS ble etablert [år] og holder til i Lierskogen.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−9 327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−24 040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709 629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1 143 757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TORE ELVESTAD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Ovenstadlia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3420 Lierskogen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991 361 316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REEF AS</a:t>
            </a:r>
          </a:p>
        </p:txBody>
      </p:sp>
    </p:spTree>
  </p:cSld>
  <p:clrMapOvr>
    <a:masterClrMapping xmlns:a="http://schemas.openxmlformats.org/drawingml/2006/main"/>
  </p:clrMapOvr>
</p:sld>
</file>