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f46e5a7f1a41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29d2048d45428f"/>
  </p:sldMasterIdLst>
  <p:sldIdLst>
    <p:sldId xmlns:r="http://schemas.openxmlformats.org/officeDocument/2006/relationships" id="256" r:id="R8453f4725fde4d8e"/>
    <p:sldId xmlns:r="http://schemas.openxmlformats.org/officeDocument/2006/relationships" id="257" r:id="Ref56b3d4dd904945"/>
    <p:sldId xmlns:r="http://schemas.openxmlformats.org/officeDocument/2006/relationships" id="258" r:id="R41e475acf01f41ff"/>
    <p:sldId xmlns:r="http://schemas.openxmlformats.org/officeDocument/2006/relationships" id="259" r:id="R78ffbb7c3149409f"/>
    <p:sldId xmlns:r="http://schemas.openxmlformats.org/officeDocument/2006/relationships" id="260" r:id="R4dffbd3e3f1f478c"/>
    <p:sldId xmlns:r="http://schemas.openxmlformats.org/officeDocument/2006/relationships" id="261" r:id="Rfc5270e03f714648"/>
    <p:sldId xmlns:r="http://schemas.openxmlformats.org/officeDocument/2006/relationships" id="262" r:id="R679fa24a648b4d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29d2048d45428f" /><Relationship Type="http://schemas.openxmlformats.org/officeDocument/2006/relationships/slide" Target="/ppt/slides/slide1.xml" Id="R8453f4725fde4d8e" /><Relationship Type="http://schemas.openxmlformats.org/officeDocument/2006/relationships/slide" Target="/ppt/slides/slide2.xml" Id="Ref56b3d4dd904945" /><Relationship Type="http://schemas.openxmlformats.org/officeDocument/2006/relationships/slide" Target="/ppt/slides/slide3.xml" Id="R41e475acf01f41ff" /><Relationship Type="http://schemas.openxmlformats.org/officeDocument/2006/relationships/slide" Target="/ppt/slides/slide4.xml" Id="R78ffbb7c3149409f" /><Relationship Type="http://schemas.openxmlformats.org/officeDocument/2006/relationships/slide" Target="/ppt/slides/slide5.xml" Id="R4dffbd3e3f1f478c" /><Relationship Type="http://schemas.openxmlformats.org/officeDocument/2006/relationships/slide" Target="/ppt/slides/slide6.xml" Id="Rfc5270e03f714648" /><Relationship Type="http://schemas.openxmlformats.org/officeDocument/2006/relationships/slide" Target="/ppt/slides/slide7.xml" Id="R679fa24a648b4d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a7e78f155040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74e9a412c4b71" /><Relationship Type="http://schemas.openxmlformats.org/officeDocument/2006/relationships/theme" Target="/ppt/slideMasters/theme/theme1.xml" Id="R0035d7deff4e42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b74e9a412c4b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cecc641484e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de0adb89249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698edacac4b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03da6fa2848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c878647a247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01b1f91ba46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7d098e3104b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 HOLDING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−283 720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516 241 368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8 065 339 369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8 122 013 614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Oksenøyveien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13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www.akerasa.com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991 368 965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 HOLDING AS</a:t>
            </a:r>
          </a:p>
        </p:txBody>
      </p:sp>
    </p:spTree>
  </p:cSld>
  <p:clrMapOvr>
    <a:masterClrMapping xmlns:a="http://schemas.openxmlformats.org/drawingml/2006/main"/>
  </p:clrMapOvr>
</p:sld>
</file>