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dfc71a3a1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74a9909c54672"/>
  </p:sldMasterIdLst>
  <p:sldIdLst>
    <p:sldId xmlns:r="http://schemas.openxmlformats.org/officeDocument/2006/relationships" id="256" r:id="R031923a1724a453d"/>
    <p:sldId xmlns:r="http://schemas.openxmlformats.org/officeDocument/2006/relationships" id="257" r:id="R028acfbae219466a"/>
    <p:sldId xmlns:r="http://schemas.openxmlformats.org/officeDocument/2006/relationships" id="258" r:id="Rfb23617178094a14"/>
    <p:sldId xmlns:r="http://schemas.openxmlformats.org/officeDocument/2006/relationships" id="259" r:id="R76d6415794784e59"/>
    <p:sldId xmlns:r="http://schemas.openxmlformats.org/officeDocument/2006/relationships" id="260" r:id="R6c8bc851c9d64d88"/>
    <p:sldId xmlns:r="http://schemas.openxmlformats.org/officeDocument/2006/relationships" id="261" r:id="Rf4740a365f2c4216"/>
    <p:sldId xmlns:r="http://schemas.openxmlformats.org/officeDocument/2006/relationships" id="262" r:id="Rb617dce7d4c2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74a9909c54672" /><Relationship Type="http://schemas.openxmlformats.org/officeDocument/2006/relationships/slide" Target="/ppt/slides/slide1.xml" Id="R031923a1724a453d" /><Relationship Type="http://schemas.openxmlformats.org/officeDocument/2006/relationships/slide" Target="/ppt/slides/slide2.xml" Id="R028acfbae219466a" /><Relationship Type="http://schemas.openxmlformats.org/officeDocument/2006/relationships/slide" Target="/ppt/slides/slide3.xml" Id="Rfb23617178094a14" /><Relationship Type="http://schemas.openxmlformats.org/officeDocument/2006/relationships/slide" Target="/ppt/slides/slide4.xml" Id="R76d6415794784e59" /><Relationship Type="http://schemas.openxmlformats.org/officeDocument/2006/relationships/slide" Target="/ppt/slides/slide5.xml" Id="R6c8bc851c9d64d88" /><Relationship Type="http://schemas.openxmlformats.org/officeDocument/2006/relationships/slide" Target="/ppt/slides/slide6.xml" Id="Rf4740a365f2c4216" /><Relationship Type="http://schemas.openxmlformats.org/officeDocument/2006/relationships/slide" Target="/ppt/slides/slide7.xml" Id="Rb617dce7d4c2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745dd83ca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cc5e88314f70" /><Relationship Type="http://schemas.openxmlformats.org/officeDocument/2006/relationships/theme" Target="/ppt/slideMasters/theme/theme1.xml" Id="Ref4c8b02f3bd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acc5e8831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905114d4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7a9716f9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edacb7bd6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9e2acaefe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a3c6bc7dd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1306f66f7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18bf3f01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LINTHO STEINMILJØ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LINTHO STEINMILJØ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50 196 377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15 092 827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LINTHO KJELL ERIK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LINTHO LENA MARIE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LIPPESTAD STINA A LINTHO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Fiskerudveien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991 372 474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