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128a06980546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da893fa4e94ed6"/>
  </p:sldMasterIdLst>
  <p:sldIdLst>
    <p:sldId xmlns:r="http://schemas.openxmlformats.org/officeDocument/2006/relationships" id="256" r:id="R2d30d0a8f1744e42"/>
    <p:sldId xmlns:r="http://schemas.openxmlformats.org/officeDocument/2006/relationships" id="257" r:id="R97b7fad567ba4155"/>
    <p:sldId xmlns:r="http://schemas.openxmlformats.org/officeDocument/2006/relationships" id="258" r:id="Rf7593483c07a4465"/>
    <p:sldId xmlns:r="http://schemas.openxmlformats.org/officeDocument/2006/relationships" id="259" r:id="R2fc021f4207e411c"/>
    <p:sldId xmlns:r="http://schemas.openxmlformats.org/officeDocument/2006/relationships" id="260" r:id="Rf0ce94bc67cd4780"/>
    <p:sldId xmlns:r="http://schemas.openxmlformats.org/officeDocument/2006/relationships" id="261" r:id="R1012c2c9427246fb"/>
    <p:sldId xmlns:r="http://schemas.openxmlformats.org/officeDocument/2006/relationships" id="262" r:id="R079f3c4e66ab41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da893fa4e94ed6" /><Relationship Type="http://schemas.openxmlformats.org/officeDocument/2006/relationships/slide" Target="/ppt/slides/slide1.xml" Id="R2d30d0a8f1744e42" /><Relationship Type="http://schemas.openxmlformats.org/officeDocument/2006/relationships/slide" Target="/ppt/slides/slide2.xml" Id="R97b7fad567ba4155" /><Relationship Type="http://schemas.openxmlformats.org/officeDocument/2006/relationships/slide" Target="/ppt/slides/slide3.xml" Id="Rf7593483c07a4465" /><Relationship Type="http://schemas.openxmlformats.org/officeDocument/2006/relationships/slide" Target="/ppt/slides/slide4.xml" Id="R2fc021f4207e411c" /><Relationship Type="http://schemas.openxmlformats.org/officeDocument/2006/relationships/slide" Target="/ppt/slides/slide5.xml" Id="Rf0ce94bc67cd4780" /><Relationship Type="http://schemas.openxmlformats.org/officeDocument/2006/relationships/slide" Target="/ppt/slides/slide6.xml" Id="R1012c2c9427246fb" /><Relationship Type="http://schemas.openxmlformats.org/officeDocument/2006/relationships/slide" Target="/ppt/slides/slide7.xml" Id="R079f3c4e66ab41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1f729996bd47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7fc65a83d42a1" /><Relationship Type="http://schemas.openxmlformats.org/officeDocument/2006/relationships/theme" Target="/ppt/slideMasters/theme/theme1.xml" Id="Rd41592453f6a4d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f7fc65a83d42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3b6f83f9144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bb8033b7141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94e6ff7ac4c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9b735468f41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beab0342a48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fb937e3884e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88289dc6b43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 BETONG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 BETONG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404 702 220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24 227 652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25 903 064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53 185 011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156 463 601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BERLAND HOLDING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RHT HOLDING AS  –  14,9 %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MENTZONI DAHL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VAULE MORTEN EIDE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UNDHEIM KIM FJERMESTAD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HERIKSTAD LEIF SIGVE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Forusveien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08 03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991 374 736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BETONG AS</a:t>
            </a:r>
          </a:p>
        </p:txBody>
      </p:sp>
    </p:spTree>
  </p:cSld>
  <p:clrMapOvr>
    <a:masterClrMapping xmlns:a="http://schemas.openxmlformats.org/drawingml/2006/main"/>
  </p:clrMapOvr>
</p:sld>
</file>