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ad04894c824e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07703cb09b428c"/>
  </p:sldMasterIdLst>
  <p:sldIdLst>
    <p:sldId xmlns:r="http://schemas.openxmlformats.org/officeDocument/2006/relationships" id="256" r:id="R76f3ab9427a2477f"/>
    <p:sldId xmlns:r="http://schemas.openxmlformats.org/officeDocument/2006/relationships" id="257" r:id="R2144bdad3817407b"/>
    <p:sldId xmlns:r="http://schemas.openxmlformats.org/officeDocument/2006/relationships" id="258" r:id="Rc9b5e5529e4244d2"/>
    <p:sldId xmlns:r="http://schemas.openxmlformats.org/officeDocument/2006/relationships" id="259" r:id="R276b5c9c86ff49df"/>
    <p:sldId xmlns:r="http://schemas.openxmlformats.org/officeDocument/2006/relationships" id="260" r:id="Ra7ddfffbb0e54911"/>
    <p:sldId xmlns:r="http://schemas.openxmlformats.org/officeDocument/2006/relationships" id="261" r:id="Rf6dfc0c659554e6b"/>
    <p:sldId xmlns:r="http://schemas.openxmlformats.org/officeDocument/2006/relationships" id="262" r:id="R5f0090eb8ec74d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07703cb09b428c" /><Relationship Type="http://schemas.openxmlformats.org/officeDocument/2006/relationships/slide" Target="/ppt/slides/slide1.xml" Id="R76f3ab9427a2477f" /><Relationship Type="http://schemas.openxmlformats.org/officeDocument/2006/relationships/slide" Target="/ppt/slides/slide2.xml" Id="R2144bdad3817407b" /><Relationship Type="http://schemas.openxmlformats.org/officeDocument/2006/relationships/slide" Target="/ppt/slides/slide3.xml" Id="Rc9b5e5529e4244d2" /><Relationship Type="http://schemas.openxmlformats.org/officeDocument/2006/relationships/slide" Target="/ppt/slides/slide4.xml" Id="R276b5c9c86ff49df" /><Relationship Type="http://schemas.openxmlformats.org/officeDocument/2006/relationships/slide" Target="/ppt/slides/slide5.xml" Id="Ra7ddfffbb0e54911" /><Relationship Type="http://schemas.openxmlformats.org/officeDocument/2006/relationships/slide" Target="/ppt/slides/slide6.xml" Id="Rf6dfc0c659554e6b" /><Relationship Type="http://schemas.openxmlformats.org/officeDocument/2006/relationships/slide" Target="/ppt/slides/slide7.xml" Id="R5f0090eb8ec74d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c92363b69e4d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dfe0aac954d37" /><Relationship Type="http://schemas.openxmlformats.org/officeDocument/2006/relationships/theme" Target="/ppt/slideMasters/theme/theme1.xml" Id="R43ac8261bd0a49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fdfe0aac954d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6841c267d4a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065c831ac4c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62a1bdbdb46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d8935de354a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14f5786cc46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7997018eb46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bb48d34f04a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FURULY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FURULY CAPITAL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10 217 420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18 469 923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26 650 876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KJETIL RAMSLIE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FURULY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Voldmogrenda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2411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991 380 388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FURULY CAPITAL AS</a:t>
            </a:r>
          </a:p>
        </p:txBody>
      </p:sp>
    </p:spTree>
  </p:cSld>
  <p:clrMapOvr>
    <a:masterClrMapping xmlns:a="http://schemas.openxmlformats.org/drawingml/2006/main"/>
  </p:clrMapOvr>
</p:sld>
</file>