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57cfe68aa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66901c7fa4d59"/>
  </p:sldMasterIdLst>
  <p:sldIdLst>
    <p:sldId xmlns:r="http://schemas.openxmlformats.org/officeDocument/2006/relationships" id="256" r:id="Re1b339bce8724ef0"/>
    <p:sldId xmlns:r="http://schemas.openxmlformats.org/officeDocument/2006/relationships" id="257" r:id="R14230043e0d640cd"/>
    <p:sldId xmlns:r="http://schemas.openxmlformats.org/officeDocument/2006/relationships" id="258" r:id="R33d7930a9a8344e3"/>
    <p:sldId xmlns:r="http://schemas.openxmlformats.org/officeDocument/2006/relationships" id="259" r:id="Rfa861dd0b0a548d9"/>
    <p:sldId xmlns:r="http://schemas.openxmlformats.org/officeDocument/2006/relationships" id="260" r:id="R328e5130d8c24070"/>
    <p:sldId xmlns:r="http://schemas.openxmlformats.org/officeDocument/2006/relationships" id="261" r:id="R1c3524a2aebe4c0e"/>
    <p:sldId xmlns:r="http://schemas.openxmlformats.org/officeDocument/2006/relationships" id="262" r:id="Rbaa78f139032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66901c7fa4d59" /><Relationship Type="http://schemas.openxmlformats.org/officeDocument/2006/relationships/slide" Target="/ppt/slides/slide1.xml" Id="Re1b339bce8724ef0" /><Relationship Type="http://schemas.openxmlformats.org/officeDocument/2006/relationships/slide" Target="/ppt/slides/slide2.xml" Id="R14230043e0d640cd" /><Relationship Type="http://schemas.openxmlformats.org/officeDocument/2006/relationships/slide" Target="/ppt/slides/slide3.xml" Id="R33d7930a9a8344e3" /><Relationship Type="http://schemas.openxmlformats.org/officeDocument/2006/relationships/slide" Target="/ppt/slides/slide4.xml" Id="Rfa861dd0b0a548d9" /><Relationship Type="http://schemas.openxmlformats.org/officeDocument/2006/relationships/slide" Target="/ppt/slides/slide5.xml" Id="R328e5130d8c24070" /><Relationship Type="http://schemas.openxmlformats.org/officeDocument/2006/relationships/slide" Target="/ppt/slides/slide6.xml" Id="R1c3524a2aebe4c0e" /><Relationship Type="http://schemas.openxmlformats.org/officeDocument/2006/relationships/slide" Target="/ppt/slides/slide7.xml" Id="Rbaa78f139032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a8609212b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ddd2c0a7740de" /><Relationship Type="http://schemas.openxmlformats.org/officeDocument/2006/relationships/theme" Target="/ppt/slideMasters/theme/theme1.xml" Id="R6ec93f25467a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ddd2c0a77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4b79743d0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4e2158682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4663809ac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06e3e1aa9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3d02eb1f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c4a42ccce41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4e436aa5e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WLC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WLC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7 424 492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7 451 152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FRODE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 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WLC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jorn@brdal-regnskap.no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991 392 882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WLC AS</a:t>
            </a:r>
          </a:p>
        </p:txBody>
      </p:sp>
    </p:spTree>
  </p:cSld>
  <p:clrMapOvr>
    <a:masterClrMapping xmlns:a="http://schemas.openxmlformats.org/drawingml/2006/main"/>
  </p:clrMapOvr>
</p:sld>
</file>