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f6a417c2d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7327a8b704256"/>
  </p:sldMasterIdLst>
  <p:sldIdLst>
    <p:sldId xmlns:r="http://schemas.openxmlformats.org/officeDocument/2006/relationships" id="256" r:id="Rc2f97648b36145e0"/>
    <p:sldId xmlns:r="http://schemas.openxmlformats.org/officeDocument/2006/relationships" id="257" r:id="R61d664493f5b4999"/>
    <p:sldId xmlns:r="http://schemas.openxmlformats.org/officeDocument/2006/relationships" id="258" r:id="R942a7da4d28a47d6"/>
    <p:sldId xmlns:r="http://schemas.openxmlformats.org/officeDocument/2006/relationships" id="259" r:id="Rfb7929ce352341b2"/>
    <p:sldId xmlns:r="http://schemas.openxmlformats.org/officeDocument/2006/relationships" id="260" r:id="R03b9dc0e50bc4c8e"/>
    <p:sldId xmlns:r="http://schemas.openxmlformats.org/officeDocument/2006/relationships" id="261" r:id="R35f42ed742ae418e"/>
    <p:sldId xmlns:r="http://schemas.openxmlformats.org/officeDocument/2006/relationships" id="262" r:id="R90fd3199fd02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7327a8b704256" /><Relationship Type="http://schemas.openxmlformats.org/officeDocument/2006/relationships/slide" Target="/ppt/slides/slide1.xml" Id="Rc2f97648b36145e0" /><Relationship Type="http://schemas.openxmlformats.org/officeDocument/2006/relationships/slide" Target="/ppt/slides/slide2.xml" Id="R61d664493f5b4999" /><Relationship Type="http://schemas.openxmlformats.org/officeDocument/2006/relationships/slide" Target="/ppt/slides/slide3.xml" Id="R942a7da4d28a47d6" /><Relationship Type="http://schemas.openxmlformats.org/officeDocument/2006/relationships/slide" Target="/ppt/slides/slide4.xml" Id="Rfb7929ce352341b2" /><Relationship Type="http://schemas.openxmlformats.org/officeDocument/2006/relationships/slide" Target="/ppt/slides/slide5.xml" Id="R03b9dc0e50bc4c8e" /><Relationship Type="http://schemas.openxmlformats.org/officeDocument/2006/relationships/slide" Target="/ppt/slides/slide6.xml" Id="R35f42ed742ae418e" /><Relationship Type="http://schemas.openxmlformats.org/officeDocument/2006/relationships/slide" Target="/ppt/slides/slide7.xml" Id="R90fd3199fd02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df96a2481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f1a3d89a4400e" /><Relationship Type="http://schemas.openxmlformats.org/officeDocument/2006/relationships/theme" Target="/ppt/slideMasters/theme/theme1.xml" Id="R7d1e99608ca7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f1a3d89a4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2935ccbd8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775d8db8d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ff9a4384e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89c44be4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1a7fbe850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90e478c12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97e48dbe3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K.T. BRØVIG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K.T. BRØVIG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22 908 948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VIGDIS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Tørres Kristian Brøvig, Nodenesveien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