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a8b182ff4746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d042d8862e4502"/>
  </p:sldMasterIdLst>
  <p:sldIdLst>
    <p:sldId xmlns:r="http://schemas.openxmlformats.org/officeDocument/2006/relationships" id="256" r:id="R43243cbefb1c45c2"/>
    <p:sldId xmlns:r="http://schemas.openxmlformats.org/officeDocument/2006/relationships" id="257" r:id="R22c3751756204fc3"/>
    <p:sldId xmlns:r="http://schemas.openxmlformats.org/officeDocument/2006/relationships" id="258" r:id="R507e67feef974533"/>
    <p:sldId xmlns:r="http://schemas.openxmlformats.org/officeDocument/2006/relationships" id="259" r:id="Rd9e263f591484a3a"/>
    <p:sldId xmlns:r="http://schemas.openxmlformats.org/officeDocument/2006/relationships" id="260" r:id="R79251e768af84a7d"/>
    <p:sldId xmlns:r="http://schemas.openxmlformats.org/officeDocument/2006/relationships" id="261" r:id="Rf79ca30580b74289"/>
    <p:sldId xmlns:r="http://schemas.openxmlformats.org/officeDocument/2006/relationships" id="262" r:id="R9b9c1a8190c445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042d8862e4502" /><Relationship Type="http://schemas.openxmlformats.org/officeDocument/2006/relationships/slide" Target="/ppt/slides/slide1.xml" Id="R43243cbefb1c45c2" /><Relationship Type="http://schemas.openxmlformats.org/officeDocument/2006/relationships/slide" Target="/ppt/slides/slide2.xml" Id="R22c3751756204fc3" /><Relationship Type="http://schemas.openxmlformats.org/officeDocument/2006/relationships/slide" Target="/ppt/slides/slide3.xml" Id="R507e67feef974533" /><Relationship Type="http://schemas.openxmlformats.org/officeDocument/2006/relationships/slide" Target="/ppt/slides/slide4.xml" Id="Rd9e263f591484a3a" /><Relationship Type="http://schemas.openxmlformats.org/officeDocument/2006/relationships/slide" Target="/ppt/slides/slide5.xml" Id="R79251e768af84a7d" /><Relationship Type="http://schemas.openxmlformats.org/officeDocument/2006/relationships/slide" Target="/ppt/slides/slide6.xml" Id="Rf79ca30580b74289" /><Relationship Type="http://schemas.openxmlformats.org/officeDocument/2006/relationships/slide" Target="/ppt/slides/slide7.xml" Id="R9b9c1a8190c445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6bcbfe2df41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a0cc070674faf" /><Relationship Type="http://schemas.openxmlformats.org/officeDocument/2006/relationships/theme" Target="/ppt/slideMasters/theme/theme1.xml" Id="R9a011714b1ac4e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9a0cc070674f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c3ce06c3740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e3c49339049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5cee2b24c4b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afa7a730d4d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429d8fd8245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455b7ec3b47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834a7716446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KASTET PROSJEKT- OG BYGGEADMINISTRASJON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KASTET PROSJEKT- OG BYGGEADMINISTRASJON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KASTET PROSJEKT- OG BYGGEADMINISTRASJON AS ble etablert [år] og holder til i Borgen.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KASTET PROSJEKT- OG BYGGEADMINISTRASJON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KASTET PROSJEKT- OG BYGGEADMINISTRASJON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KASTET PROSJEKT- OG BYGGEADMINISTRASJON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886 322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1 324 277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2 336 824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KASTET PROSJEKT- OG BYGGEADMINISTRASJON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KASTET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KASTET PROSJEKT- OG BYGGEADMINISTRASJON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Tyrihansveien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1388 Borgen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991 398 368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KASTET PROSJEKT- OG BYGGEADMINISTRASJON AS</a:t>
            </a:r>
          </a:p>
        </p:txBody>
      </p:sp>
    </p:spTree>
  </p:cSld>
  <p:clrMapOvr>
    <a:masterClrMapping xmlns:a="http://schemas.openxmlformats.org/drawingml/2006/main"/>
  </p:clrMapOvr>
</p:sld>
</file>