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a9d60f525a40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618b95c716424c"/>
  </p:sldMasterIdLst>
  <p:sldIdLst>
    <p:sldId xmlns:r="http://schemas.openxmlformats.org/officeDocument/2006/relationships" id="256" r:id="Rcfa5006c6f2a4efb"/>
    <p:sldId xmlns:r="http://schemas.openxmlformats.org/officeDocument/2006/relationships" id="257" r:id="Re3719bdf03924c97"/>
    <p:sldId xmlns:r="http://schemas.openxmlformats.org/officeDocument/2006/relationships" id="258" r:id="Rc66a798db1ba45e4"/>
    <p:sldId xmlns:r="http://schemas.openxmlformats.org/officeDocument/2006/relationships" id="259" r:id="R3c2e2c34ebae4567"/>
    <p:sldId xmlns:r="http://schemas.openxmlformats.org/officeDocument/2006/relationships" id="260" r:id="Rf90c94914e95415d"/>
    <p:sldId xmlns:r="http://schemas.openxmlformats.org/officeDocument/2006/relationships" id="261" r:id="R12700d3c156641ed"/>
    <p:sldId xmlns:r="http://schemas.openxmlformats.org/officeDocument/2006/relationships" id="262" r:id="Re76876c03e6248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618b95c716424c" /><Relationship Type="http://schemas.openxmlformats.org/officeDocument/2006/relationships/slide" Target="/ppt/slides/slide1.xml" Id="Rcfa5006c6f2a4efb" /><Relationship Type="http://schemas.openxmlformats.org/officeDocument/2006/relationships/slide" Target="/ppt/slides/slide2.xml" Id="Re3719bdf03924c97" /><Relationship Type="http://schemas.openxmlformats.org/officeDocument/2006/relationships/slide" Target="/ppt/slides/slide3.xml" Id="Rc66a798db1ba45e4" /><Relationship Type="http://schemas.openxmlformats.org/officeDocument/2006/relationships/slide" Target="/ppt/slides/slide4.xml" Id="R3c2e2c34ebae4567" /><Relationship Type="http://schemas.openxmlformats.org/officeDocument/2006/relationships/slide" Target="/ppt/slides/slide5.xml" Id="Rf90c94914e95415d" /><Relationship Type="http://schemas.openxmlformats.org/officeDocument/2006/relationships/slide" Target="/ppt/slides/slide6.xml" Id="R12700d3c156641ed" /><Relationship Type="http://schemas.openxmlformats.org/officeDocument/2006/relationships/slide" Target="/ppt/slides/slide7.xml" Id="Re76876c03e6248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cae72a063f49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84a4880dd4b48" /><Relationship Type="http://schemas.openxmlformats.org/officeDocument/2006/relationships/theme" Target="/ppt/slideMasters/theme/theme1.xml" Id="R5f149e56452049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d84a4880dd4b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cec99fc7541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57a515f8d42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2da622f1643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aebcc07ac44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1b48da04c41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f57e5ef7946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fb55dfec84e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KJERBY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KJERBY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KJERBY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KJERBY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KJERBY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KJERBY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234 041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1 489 270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13 449 684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13 491 264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KJERBY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BREIBY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KJERBY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Einarvikgata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anne.breiby@kjerby.no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991 402 586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KJERBY AS</a:t>
            </a:r>
          </a:p>
        </p:txBody>
      </p:sp>
    </p:spTree>
  </p:cSld>
  <p:clrMapOvr>
    <a:masterClrMapping xmlns:a="http://schemas.openxmlformats.org/drawingml/2006/main"/>
  </p:clrMapOvr>
</p:sld>
</file>