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d0ee65a6e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73b141f4347db"/>
  </p:sldMasterIdLst>
  <p:sldIdLst>
    <p:sldId xmlns:r="http://schemas.openxmlformats.org/officeDocument/2006/relationships" id="256" r:id="R259de913883d4e13"/>
    <p:sldId xmlns:r="http://schemas.openxmlformats.org/officeDocument/2006/relationships" id="257" r:id="R3b60c9cde04d4e61"/>
    <p:sldId xmlns:r="http://schemas.openxmlformats.org/officeDocument/2006/relationships" id="258" r:id="R93ad8e8f5de54e7e"/>
    <p:sldId xmlns:r="http://schemas.openxmlformats.org/officeDocument/2006/relationships" id="259" r:id="Rc2d05f477bed4ca3"/>
    <p:sldId xmlns:r="http://schemas.openxmlformats.org/officeDocument/2006/relationships" id="260" r:id="Rf318919991bc478b"/>
    <p:sldId xmlns:r="http://schemas.openxmlformats.org/officeDocument/2006/relationships" id="261" r:id="R247ef1f43a3d4d76"/>
    <p:sldId xmlns:r="http://schemas.openxmlformats.org/officeDocument/2006/relationships" id="262" r:id="Rfab380d83416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3b141f4347db" /><Relationship Type="http://schemas.openxmlformats.org/officeDocument/2006/relationships/slide" Target="/ppt/slides/slide1.xml" Id="R259de913883d4e13" /><Relationship Type="http://schemas.openxmlformats.org/officeDocument/2006/relationships/slide" Target="/ppt/slides/slide2.xml" Id="R3b60c9cde04d4e61" /><Relationship Type="http://schemas.openxmlformats.org/officeDocument/2006/relationships/slide" Target="/ppt/slides/slide3.xml" Id="R93ad8e8f5de54e7e" /><Relationship Type="http://schemas.openxmlformats.org/officeDocument/2006/relationships/slide" Target="/ppt/slides/slide4.xml" Id="Rc2d05f477bed4ca3" /><Relationship Type="http://schemas.openxmlformats.org/officeDocument/2006/relationships/slide" Target="/ppt/slides/slide5.xml" Id="Rf318919991bc478b" /><Relationship Type="http://schemas.openxmlformats.org/officeDocument/2006/relationships/slide" Target="/ppt/slides/slide6.xml" Id="R247ef1f43a3d4d76" /><Relationship Type="http://schemas.openxmlformats.org/officeDocument/2006/relationships/slide" Target="/ppt/slides/slide7.xml" Id="Rfab380d83416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2bc0ae2c1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4f1439a9453d" /><Relationship Type="http://schemas.openxmlformats.org/officeDocument/2006/relationships/theme" Target="/ppt/slideMasters/theme/theme1.xml" Id="R3886a6f2bf95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34f1439a9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b3fdae3e7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a075dac4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37a96c83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9156a14d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20a10b2f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2e189ec6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1299e37a9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ASCIANO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17 488 543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