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47ee908d4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db241b32640a0"/>
  </p:sldMasterIdLst>
  <p:sldIdLst>
    <p:sldId xmlns:r="http://schemas.openxmlformats.org/officeDocument/2006/relationships" id="256" r:id="R455adda182064a7b"/>
    <p:sldId xmlns:r="http://schemas.openxmlformats.org/officeDocument/2006/relationships" id="257" r:id="R147651c6fe404cbd"/>
    <p:sldId xmlns:r="http://schemas.openxmlformats.org/officeDocument/2006/relationships" id="258" r:id="R0612745a6cb647d3"/>
    <p:sldId xmlns:r="http://schemas.openxmlformats.org/officeDocument/2006/relationships" id="259" r:id="R4edc34c317524456"/>
    <p:sldId xmlns:r="http://schemas.openxmlformats.org/officeDocument/2006/relationships" id="260" r:id="R2821d74644614a20"/>
    <p:sldId xmlns:r="http://schemas.openxmlformats.org/officeDocument/2006/relationships" id="261" r:id="Ra31618daa61b40b6"/>
    <p:sldId xmlns:r="http://schemas.openxmlformats.org/officeDocument/2006/relationships" id="262" r:id="R237009fd54ef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db241b32640a0" /><Relationship Type="http://schemas.openxmlformats.org/officeDocument/2006/relationships/slide" Target="/ppt/slides/slide1.xml" Id="R455adda182064a7b" /><Relationship Type="http://schemas.openxmlformats.org/officeDocument/2006/relationships/slide" Target="/ppt/slides/slide2.xml" Id="R147651c6fe404cbd" /><Relationship Type="http://schemas.openxmlformats.org/officeDocument/2006/relationships/slide" Target="/ppt/slides/slide3.xml" Id="R0612745a6cb647d3" /><Relationship Type="http://schemas.openxmlformats.org/officeDocument/2006/relationships/slide" Target="/ppt/slides/slide4.xml" Id="R4edc34c317524456" /><Relationship Type="http://schemas.openxmlformats.org/officeDocument/2006/relationships/slide" Target="/ppt/slides/slide5.xml" Id="R2821d74644614a20" /><Relationship Type="http://schemas.openxmlformats.org/officeDocument/2006/relationships/slide" Target="/ppt/slides/slide6.xml" Id="Ra31618daa61b40b6" /><Relationship Type="http://schemas.openxmlformats.org/officeDocument/2006/relationships/slide" Target="/ppt/slides/slide7.xml" Id="R237009fd54ef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f2e38580c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24fae9c7415d" /><Relationship Type="http://schemas.openxmlformats.org/officeDocument/2006/relationships/theme" Target="/ppt/slideMasters/theme/theme1.xml" Id="Rafb301e615db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a24fae9c7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e00da5be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d69ff3057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8623f221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6d627286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311b221a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fa52c628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c570168e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KJELL OVE GARE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KJELL OVE GARE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KJELL OVE GARE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KJELL OVE GARE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KJELL OVE GARE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KJELL OVE GARE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5 253 597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KJELL OVE GARE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GARE KJELL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KJELL OVE GARE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Krokenveien 1649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kjell@kjellovegare.no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www.kjellovegare.no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991 403 809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KJELL OVE GARE AS</a:t>
            </a:r>
          </a:p>
        </p:txBody>
      </p:sp>
    </p:spTree>
  </p:cSld>
  <p:clrMapOvr>
    <a:masterClrMapping xmlns:a="http://schemas.openxmlformats.org/drawingml/2006/main"/>
  </p:clrMapOvr>
</p:sld>
</file>