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5dfef626ca4b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10b936cb57439a"/>
  </p:sldMasterIdLst>
  <p:sldIdLst>
    <p:sldId xmlns:r="http://schemas.openxmlformats.org/officeDocument/2006/relationships" id="256" r:id="R50b4a583f0e64029"/>
    <p:sldId xmlns:r="http://schemas.openxmlformats.org/officeDocument/2006/relationships" id="257" r:id="Rd048f035b2f344a0"/>
    <p:sldId xmlns:r="http://schemas.openxmlformats.org/officeDocument/2006/relationships" id="258" r:id="Rc31ab332548f4808"/>
    <p:sldId xmlns:r="http://schemas.openxmlformats.org/officeDocument/2006/relationships" id="259" r:id="Rb6d2ff4c203d4bb2"/>
    <p:sldId xmlns:r="http://schemas.openxmlformats.org/officeDocument/2006/relationships" id="260" r:id="R37f0778d6f8f4558"/>
    <p:sldId xmlns:r="http://schemas.openxmlformats.org/officeDocument/2006/relationships" id="261" r:id="R7c7db88eee2046b7"/>
    <p:sldId xmlns:r="http://schemas.openxmlformats.org/officeDocument/2006/relationships" id="262" r:id="Raa30ee694c14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0b936cb57439a" /><Relationship Type="http://schemas.openxmlformats.org/officeDocument/2006/relationships/slide" Target="/ppt/slides/slide1.xml" Id="R50b4a583f0e64029" /><Relationship Type="http://schemas.openxmlformats.org/officeDocument/2006/relationships/slide" Target="/ppt/slides/slide2.xml" Id="Rd048f035b2f344a0" /><Relationship Type="http://schemas.openxmlformats.org/officeDocument/2006/relationships/slide" Target="/ppt/slides/slide3.xml" Id="Rc31ab332548f4808" /><Relationship Type="http://schemas.openxmlformats.org/officeDocument/2006/relationships/slide" Target="/ppt/slides/slide4.xml" Id="Rb6d2ff4c203d4bb2" /><Relationship Type="http://schemas.openxmlformats.org/officeDocument/2006/relationships/slide" Target="/ppt/slides/slide5.xml" Id="R37f0778d6f8f4558" /><Relationship Type="http://schemas.openxmlformats.org/officeDocument/2006/relationships/slide" Target="/ppt/slides/slide6.xml" Id="R7c7db88eee2046b7" /><Relationship Type="http://schemas.openxmlformats.org/officeDocument/2006/relationships/slide" Target="/ppt/slides/slide7.xml" Id="Raa30ee694c14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8b4a912434e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fe58d13c74129" /><Relationship Type="http://schemas.openxmlformats.org/officeDocument/2006/relationships/theme" Target="/ppt/slideMasters/theme/theme1.xml" Id="R9c223afa0bff44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afe58d13c741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a0bf9daae46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5af28bd28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5ae83961146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40c200c78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34693c9e440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73de1d40a45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0a76c288d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PARATA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1 660 469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2 663 214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AGNITIO AS  –  78,5 %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REKNESKAP AS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MYRLAND REIDUN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Jotunvegen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991 405 518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