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550ff3834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3bf7e811a47bc"/>
  </p:sldMasterIdLst>
  <p:sldIdLst>
    <p:sldId xmlns:r="http://schemas.openxmlformats.org/officeDocument/2006/relationships" id="256" r:id="R68fdbcac553f4887"/>
    <p:sldId xmlns:r="http://schemas.openxmlformats.org/officeDocument/2006/relationships" id="257" r:id="R9a10cba57b5142a8"/>
    <p:sldId xmlns:r="http://schemas.openxmlformats.org/officeDocument/2006/relationships" id="258" r:id="R494e1603b5764a95"/>
    <p:sldId xmlns:r="http://schemas.openxmlformats.org/officeDocument/2006/relationships" id="259" r:id="Rf6d05c2ea23f43c1"/>
    <p:sldId xmlns:r="http://schemas.openxmlformats.org/officeDocument/2006/relationships" id="260" r:id="R48399f1bb01042d4"/>
    <p:sldId xmlns:r="http://schemas.openxmlformats.org/officeDocument/2006/relationships" id="261" r:id="R56803ee321cb4c83"/>
    <p:sldId xmlns:r="http://schemas.openxmlformats.org/officeDocument/2006/relationships" id="262" r:id="Rda2d72df970d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3bf7e811a47bc" /><Relationship Type="http://schemas.openxmlformats.org/officeDocument/2006/relationships/slide" Target="/ppt/slides/slide1.xml" Id="R68fdbcac553f4887" /><Relationship Type="http://schemas.openxmlformats.org/officeDocument/2006/relationships/slide" Target="/ppt/slides/slide2.xml" Id="R9a10cba57b5142a8" /><Relationship Type="http://schemas.openxmlformats.org/officeDocument/2006/relationships/slide" Target="/ppt/slides/slide3.xml" Id="R494e1603b5764a95" /><Relationship Type="http://schemas.openxmlformats.org/officeDocument/2006/relationships/slide" Target="/ppt/slides/slide4.xml" Id="Rf6d05c2ea23f43c1" /><Relationship Type="http://schemas.openxmlformats.org/officeDocument/2006/relationships/slide" Target="/ppt/slides/slide5.xml" Id="R48399f1bb01042d4" /><Relationship Type="http://schemas.openxmlformats.org/officeDocument/2006/relationships/slide" Target="/ppt/slides/slide6.xml" Id="R56803ee321cb4c83" /><Relationship Type="http://schemas.openxmlformats.org/officeDocument/2006/relationships/slide" Target="/ppt/slides/slide7.xml" Id="Rda2d72df970d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a72357953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8f32b00e94065" /><Relationship Type="http://schemas.openxmlformats.org/officeDocument/2006/relationships/theme" Target="/ppt/slideMasters/theme/theme1.xml" Id="R4391dd607a3a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8f32b00e9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603edef8b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0798c210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f05b4add1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c89ed3a7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6ad75308f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79c6e27f54c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b51c2ab88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BREIVIK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RØR AS ble etablert [år] og holder til i Hellesøy.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STEINAR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5334 Hellesøy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steinar.breivik@2i.net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991 421 955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RØR AS</a:t>
            </a:r>
          </a:p>
        </p:txBody>
      </p:sp>
    </p:spTree>
  </p:cSld>
  <p:clrMapOvr>
    <a:masterClrMapping xmlns:a="http://schemas.openxmlformats.org/drawingml/2006/main"/>
  </p:clrMapOvr>
</p:sld>
</file>