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f62dd8788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362bdae904e8b"/>
  </p:sldMasterIdLst>
  <p:sldIdLst>
    <p:sldId xmlns:r="http://schemas.openxmlformats.org/officeDocument/2006/relationships" id="256" r:id="R140bcec17dee40d7"/>
    <p:sldId xmlns:r="http://schemas.openxmlformats.org/officeDocument/2006/relationships" id="257" r:id="Rd08307c6ed8448a2"/>
    <p:sldId xmlns:r="http://schemas.openxmlformats.org/officeDocument/2006/relationships" id="258" r:id="R70f1656bd0734dd4"/>
    <p:sldId xmlns:r="http://schemas.openxmlformats.org/officeDocument/2006/relationships" id="259" r:id="R718a56b828fd447c"/>
    <p:sldId xmlns:r="http://schemas.openxmlformats.org/officeDocument/2006/relationships" id="260" r:id="Rae6521fd37fb4b84"/>
    <p:sldId xmlns:r="http://schemas.openxmlformats.org/officeDocument/2006/relationships" id="261" r:id="R3783e53f1ea74b83"/>
    <p:sldId xmlns:r="http://schemas.openxmlformats.org/officeDocument/2006/relationships" id="262" r:id="R283b3b9139cb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362bdae904e8b" /><Relationship Type="http://schemas.openxmlformats.org/officeDocument/2006/relationships/slide" Target="/ppt/slides/slide1.xml" Id="R140bcec17dee40d7" /><Relationship Type="http://schemas.openxmlformats.org/officeDocument/2006/relationships/slide" Target="/ppt/slides/slide2.xml" Id="Rd08307c6ed8448a2" /><Relationship Type="http://schemas.openxmlformats.org/officeDocument/2006/relationships/slide" Target="/ppt/slides/slide3.xml" Id="R70f1656bd0734dd4" /><Relationship Type="http://schemas.openxmlformats.org/officeDocument/2006/relationships/slide" Target="/ppt/slides/slide4.xml" Id="R718a56b828fd447c" /><Relationship Type="http://schemas.openxmlformats.org/officeDocument/2006/relationships/slide" Target="/ppt/slides/slide5.xml" Id="Rae6521fd37fb4b84" /><Relationship Type="http://schemas.openxmlformats.org/officeDocument/2006/relationships/slide" Target="/ppt/slides/slide6.xml" Id="R3783e53f1ea74b83" /><Relationship Type="http://schemas.openxmlformats.org/officeDocument/2006/relationships/slide" Target="/ppt/slides/slide7.xml" Id="R283b3b9139cb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1d9bedf44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d81da49842e1" /><Relationship Type="http://schemas.openxmlformats.org/officeDocument/2006/relationships/theme" Target="/ppt/slideMasters/theme/theme1.xml" Id="Rf8c9377b9807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bd81da498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664944bc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d4856ce4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081a475ae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a60215f4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773a6de9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4696b1dd2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4dd38f49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I. LARSEN RØRLEGGER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I. LARSEN RØRLEGGER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7 309 438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2 592 259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 INGE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MORTEN HÄGG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KJETIL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I. LARSEN RØRLEGGER AS</a:t>
            </a:r>
          </a:p>
        </p:txBody>
      </p:sp>
    </p:spTree>
  </p:cSld>
  <p:clrMapOvr>
    <a:masterClrMapping xmlns:a="http://schemas.openxmlformats.org/drawingml/2006/main"/>
  </p:clrMapOvr>
</p:sld>
</file>