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89f8c8f5ae4b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e77462c6b64282"/>
  </p:sldMasterIdLst>
  <p:sldIdLst>
    <p:sldId xmlns:r="http://schemas.openxmlformats.org/officeDocument/2006/relationships" id="256" r:id="R98705faf4fe24626"/>
    <p:sldId xmlns:r="http://schemas.openxmlformats.org/officeDocument/2006/relationships" id="257" r:id="R594a3e8d45654fc6"/>
    <p:sldId xmlns:r="http://schemas.openxmlformats.org/officeDocument/2006/relationships" id="258" r:id="Rfc7de97131f14290"/>
    <p:sldId xmlns:r="http://schemas.openxmlformats.org/officeDocument/2006/relationships" id="259" r:id="Rafd157de75d44bd2"/>
    <p:sldId xmlns:r="http://schemas.openxmlformats.org/officeDocument/2006/relationships" id="260" r:id="R7eaf5debea154d1f"/>
    <p:sldId xmlns:r="http://schemas.openxmlformats.org/officeDocument/2006/relationships" id="261" r:id="R3c73b2c352ad430b"/>
    <p:sldId xmlns:r="http://schemas.openxmlformats.org/officeDocument/2006/relationships" id="262" r:id="R5b3f3a9f1dd14c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e77462c6b64282" /><Relationship Type="http://schemas.openxmlformats.org/officeDocument/2006/relationships/slide" Target="/ppt/slides/slide1.xml" Id="R98705faf4fe24626" /><Relationship Type="http://schemas.openxmlformats.org/officeDocument/2006/relationships/slide" Target="/ppt/slides/slide2.xml" Id="R594a3e8d45654fc6" /><Relationship Type="http://schemas.openxmlformats.org/officeDocument/2006/relationships/slide" Target="/ppt/slides/slide3.xml" Id="Rfc7de97131f14290" /><Relationship Type="http://schemas.openxmlformats.org/officeDocument/2006/relationships/slide" Target="/ppt/slides/slide4.xml" Id="Rafd157de75d44bd2" /><Relationship Type="http://schemas.openxmlformats.org/officeDocument/2006/relationships/slide" Target="/ppt/slides/slide5.xml" Id="R7eaf5debea154d1f" /><Relationship Type="http://schemas.openxmlformats.org/officeDocument/2006/relationships/slide" Target="/ppt/slides/slide6.xml" Id="R3c73b2c352ad430b" /><Relationship Type="http://schemas.openxmlformats.org/officeDocument/2006/relationships/slide" Target="/ppt/slides/slide7.xml" Id="R5b3f3a9f1dd14c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7ce6dcb83f41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d5c48146243ef" /><Relationship Type="http://schemas.openxmlformats.org/officeDocument/2006/relationships/theme" Target="/ppt/slideMasters/theme/theme1.xml" Id="Rc4941936eec349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2d5c48146243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fa9c01d534a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0c8453db646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af41aca7a43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b66c32a3843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f50fb7d7a4b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66026e9e345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43fc1ace644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 OBLIGASJON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OBLIGASJON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 OBLIGASJON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OBLIGASJON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OBLIGASJON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OBLIGASJON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−697 012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7 912 890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39 420 266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39 429 437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OBLIGASJON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RISØY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 VEKST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OBLIGASJON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Risøy, Osen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991 454 071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OBLIGASJON AS</a:t>
            </a:r>
          </a:p>
        </p:txBody>
      </p:sp>
    </p:spTree>
  </p:cSld>
  <p:clrMapOvr>
    <a:masterClrMapping xmlns:a="http://schemas.openxmlformats.org/drawingml/2006/main"/>
  </p:clrMapOvr>
</p:sld>
</file>