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3b8aae2e2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998661b2b46da"/>
  </p:sldMasterIdLst>
  <p:sldIdLst>
    <p:sldId xmlns:r="http://schemas.openxmlformats.org/officeDocument/2006/relationships" id="256" r:id="Re145363cfd394a3d"/>
    <p:sldId xmlns:r="http://schemas.openxmlformats.org/officeDocument/2006/relationships" id="257" r:id="R5bd0efad28ee449a"/>
    <p:sldId xmlns:r="http://schemas.openxmlformats.org/officeDocument/2006/relationships" id="258" r:id="Rb5970f20dc174693"/>
    <p:sldId xmlns:r="http://schemas.openxmlformats.org/officeDocument/2006/relationships" id="259" r:id="R8203614f98b145fc"/>
    <p:sldId xmlns:r="http://schemas.openxmlformats.org/officeDocument/2006/relationships" id="260" r:id="Rcdcc40f879bf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998661b2b46da" /><Relationship Type="http://schemas.openxmlformats.org/officeDocument/2006/relationships/slide" Target="/ppt/slides/slide1.xml" Id="Re145363cfd394a3d" /><Relationship Type="http://schemas.openxmlformats.org/officeDocument/2006/relationships/slide" Target="/ppt/slides/slide2.xml" Id="R5bd0efad28ee449a" /><Relationship Type="http://schemas.openxmlformats.org/officeDocument/2006/relationships/slide" Target="/ppt/slides/slide3.xml" Id="Rb5970f20dc174693" /><Relationship Type="http://schemas.openxmlformats.org/officeDocument/2006/relationships/slide" Target="/ppt/slides/slide4.xml" Id="R8203614f98b145fc" /><Relationship Type="http://schemas.openxmlformats.org/officeDocument/2006/relationships/slide" Target="/ppt/slides/slide5.xml" Id="Rcdcc40f879bf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16f05e154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3ddb4c2ae4ae1" /><Relationship Type="http://schemas.openxmlformats.org/officeDocument/2006/relationships/theme" Target="/ppt/slideMasters/theme/theme1.xml" Id="Re17d45438e77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3ddb4c2ae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688b77fb5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3e72aa8a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de22c753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4aceca99b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5ff92c5c1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TØMRAR ÅGE 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TØMRAR ÅGE 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TØMRAR ÅGE VIK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TØMRAR ÅGE 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TØMRAR ÅGE 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TØMRAR ÅGE 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TØMRAR ÅGE VIK</a:t>
            </a:r>
          </a:p>
        </p:txBody>
      </p:sp>
    </p:spTree>
  </p:cSld>
  <p:clrMapOvr>
    <a:masterClrMapping xmlns:a="http://schemas.openxmlformats.org/drawingml/2006/main"/>
  </p:clrMapOvr>
</p:sld>
</file>