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75a3b2e297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812be615e404b"/>
  </p:sldMasterIdLst>
  <p:sldIdLst>
    <p:sldId xmlns:r="http://schemas.openxmlformats.org/officeDocument/2006/relationships" id="256" r:id="Rd926ea9f3fd6492b"/>
    <p:sldId xmlns:r="http://schemas.openxmlformats.org/officeDocument/2006/relationships" id="257" r:id="Re7c8158ed573436b"/>
    <p:sldId xmlns:r="http://schemas.openxmlformats.org/officeDocument/2006/relationships" id="258" r:id="R4ccead7c07684306"/>
    <p:sldId xmlns:r="http://schemas.openxmlformats.org/officeDocument/2006/relationships" id="259" r:id="R37a6ab42450147d0"/>
    <p:sldId xmlns:r="http://schemas.openxmlformats.org/officeDocument/2006/relationships" id="260" r:id="R2b2ed275026c4c48"/>
    <p:sldId xmlns:r="http://schemas.openxmlformats.org/officeDocument/2006/relationships" id="261" r:id="Rc0fefa6a25864918"/>
    <p:sldId xmlns:r="http://schemas.openxmlformats.org/officeDocument/2006/relationships" id="262" r:id="Ra0fe9ca4be93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812be615e404b" /><Relationship Type="http://schemas.openxmlformats.org/officeDocument/2006/relationships/slide" Target="/ppt/slides/slide1.xml" Id="Rd926ea9f3fd6492b" /><Relationship Type="http://schemas.openxmlformats.org/officeDocument/2006/relationships/slide" Target="/ppt/slides/slide2.xml" Id="Re7c8158ed573436b" /><Relationship Type="http://schemas.openxmlformats.org/officeDocument/2006/relationships/slide" Target="/ppt/slides/slide3.xml" Id="R4ccead7c07684306" /><Relationship Type="http://schemas.openxmlformats.org/officeDocument/2006/relationships/slide" Target="/ppt/slides/slide4.xml" Id="R37a6ab42450147d0" /><Relationship Type="http://schemas.openxmlformats.org/officeDocument/2006/relationships/slide" Target="/ppt/slides/slide5.xml" Id="R2b2ed275026c4c48" /><Relationship Type="http://schemas.openxmlformats.org/officeDocument/2006/relationships/slide" Target="/ppt/slides/slide6.xml" Id="Rc0fefa6a25864918" /><Relationship Type="http://schemas.openxmlformats.org/officeDocument/2006/relationships/slide" Target="/ppt/slides/slide7.xml" Id="Ra0fe9ca4be93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53cdb175a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868684b19451b" /><Relationship Type="http://schemas.openxmlformats.org/officeDocument/2006/relationships/theme" Target="/ppt/slideMasters/theme/theme1.xml" Id="R66eead5c814648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8868684b1945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78ad697cb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0ae77dbc4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a274dfc174b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b1859cf67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b37a34be5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23c54adb2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e656b623b4d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RYGER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RYGER ELEKTRO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42 312 716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961 535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710 129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6 205 314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13 980 189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AS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JLV HOLDING AS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HJELMEN BJARTE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VATHNE STÅLE NORMANN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BARKA MARTIN EIKELID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BOWITZ DAG  –  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Stålverksvegen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99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991 471 898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RYGER ELEKTRO AS</a:t>
            </a:r>
          </a:p>
        </p:txBody>
      </p:sp>
    </p:spTree>
  </p:cSld>
  <p:clrMapOvr>
    <a:masterClrMapping xmlns:a="http://schemas.openxmlformats.org/drawingml/2006/main"/>
  </p:clrMapOvr>
</p:sld>
</file>