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c2e1f9d60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efe1a867c4ea3"/>
  </p:sldMasterIdLst>
  <p:sldIdLst>
    <p:sldId xmlns:r="http://schemas.openxmlformats.org/officeDocument/2006/relationships" id="256" r:id="R08f1159201ae43fe"/>
    <p:sldId xmlns:r="http://schemas.openxmlformats.org/officeDocument/2006/relationships" id="257" r:id="R2e35a43db2974c04"/>
    <p:sldId xmlns:r="http://schemas.openxmlformats.org/officeDocument/2006/relationships" id="258" r:id="R6ac2c5a5db914c9e"/>
    <p:sldId xmlns:r="http://schemas.openxmlformats.org/officeDocument/2006/relationships" id="259" r:id="Rb0108e92850e495e"/>
    <p:sldId xmlns:r="http://schemas.openxmlformats.org/officeDocument/2006/relationships" id="260" r:id="Rbea286a571fe4207"/>
    <p:sldId xmlns:r="http://schemas.openxmlformats.org/officeDocument/2006/relationships" id="261" r:id="Rd54f4c4c3feb4bbb"/>
    <p:sldId xmlns:r="http://schemas.openxmlformats.org/officeDocument/2006/relationships" id="262" r:id="R933f56cf53d3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efe1a867c4ea3" /><Relationship Type="http://schemas.openxmlformats.org/officeDocument/2006/relationships/slide" Target="/ppt/slides/slide1.xml" Id="R08f1159201ae43fe" /><Relationship Type="http://schemas.openxmlformats.org/officeDocument/2006/relationships/slide" Target="/ppt/slides/slide2.xml" Id="R2e35a43db2974c04" /><Relationship Type="http://schemas.openxmlformats.org/officeDocument/2006/relationships/slide" Target="/ppt/slides/slide3.xml" Id="R6ac2c5a5db914c9e" /><Relationship Type="http://schemas.openxmlformats.org/officeDocument/2006/relationships/slide" Target="/ppt/slides/slide4.xml" Id="Rb0108e92850e495e" /><Relationship Type="http://schemas.openxmlformats.org/officeDocument/2006/relationships/slide" Target="/ppt/slides/slide5.xml" Id="Rbea286a571fe4207" /><Relationship Type="http://schemas.openxmlformats.org/officeDocument/2006/relationships/slide" Target="/ppt/slides/slide6.xml" Id="Rd54f4c4c3feb4bbb" /><Relationship Type="http://schemas.openxmlformats.org/officeDocument/2006/relationships/slide" Target="/ppt/slides/slide7.xml" Id="R933f56cf53d3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e316b08a3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28a8109c4de3" /><Relationship Type="http://schemas.openxmlformats.org/officeDocument/2006/relationships/theme" Target="/ppt/slideMasters/theme/theme1.xml" Id="Rfe72f8d8e340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d28a8109c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124fce59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fb1431e1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ac3b5863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417f2e74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b6b83913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f9c856ea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7b03fa34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ENTREPRENØR AS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9 817 522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KJELL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Stordalsvegen 1094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kjell.moe@adsl.no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ENTREPRENØR AS</a:t>
            </a:r>
          </a:p>
        </p:txBody>
      </p:sp>
    </p:spTree>
  </p:cSld>
  <p:clrMapOvr>
    <a:masterClrMapping xmlns:a="http://schemas.openxmlformats.org/drawingml/2006/main"/>
  </p:clrMapOvr>
</p:sld>
</file>