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1477ee263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f24b0bc7644d4b"/>
  </p:sldMasterIdLst>
  <p:sldIdLst>
    <p:sldId xmlns:r="http://schemas.openxmlformats.org/officeDocument/2006/relationships" id="256" r:id="Re74a9c166d0445a5"/>
    <p:sldId xmlns:r="http://schemas.openxmlformats.org/officeDocument/2006/relationships" id="257" r:id="Rc478e1beb09341f7"/>
    <p:sldId xmlns:r="http://schemas.openxmlformats.org/officeDocument/2006/relationships" id="258" r:id="R86eafb839948430a"/>
    <p:sldId xmlns:r="http://schemas.openxmlformats.org/officeDocument/2006/relationships" id="259" r:id="R2f54047389fc4928"/>
    <p:sldId xmlns:r="http://schemas.openxmlformats.org/officeDocument/2006/relationships" id="260" r:id="R188bb581ce2a4371"/>
    <p:sldId xmlns:r="http://schemas.openxmlformats.org/officeDocument/2006/relationships" id="261" r:id="Re0f4d08af25041fa"/>
    <p:sldId xmlns:r="http://schemas.openxmlformats.org/officeDocument/2006/relationships" id="262" r:id="R4079946d7d3d41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24b0bc7644d4b" /><Relationship Type="http://schemas.openxmlformats.org/officeDocument/2006/relationships/slide" Target="/ppt/slides/slide1.xml" Id="Re74a9c166d0445a5" /><Relationship Type="http://schemas.openxmlformats.org/officeDocument/2006/relationships/slide" Target="/ppt/slides/slide2.xml" Id="Rc478e1beb09341f7" /><Relationship Type="http://schemas.openxmlformats.org/officeDocument/2006/relationships/slide" Target="/ppt/slides/slide3.xml" Id="R86eafb839948430a" /><Relationship Type="http://schemas.openxmlformats.org/officeDocument/2006/relationships/slide" Target="/ppt/slides/slide4.xml" Id="R2f54047389fc4928" /><Relationship Type="http://schemas.openxmlformats.org/officeDocument/2006/relationships/slide" Target="/ppt/slides/slide5.xml" Id="R188bb581ce2a4371" /><Relationship Type="http://schemas.openxmlformats.org/officeDocument/2006/relationships/slide" Target="/ppt/slides/slide6.xml" Id="Re0f4d08af25041fa" /><Relationship Type="http://schemas.openxmlformats.org/officeDocument/2006/relationships/slide" Target="/ppt/slides/slide7.xml" Id="R4079946d7d3d41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c0d4bb11b47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7a29f96a74294" /><Relationship Type="http://schemas.openxmlformats.org/officeDocument/2006/relationships/theme" Target="/ppt/slideMasters/theme/theme1.xml" Id="R73b7172daa74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7a29f96a7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9d787905845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eedbcc51245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e38bdf03e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10201a8884a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d4b8617eb42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ec3969c844d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e117b4ba4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100 968 266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117 053 134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GAARUD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