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96c57bb4f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99edb44b5488f"/>
  </p:sldMasterIdLst>
  <p:sldIdLst>
    <p:sldId xmlns:r="http://schemas.openxmlformats.org/officeDocument/2006/relationships" id="256" r:id="R82ebc069cca549e3"/>
    <p:sldId xmlns:r="http://schemas.openxmlformats.org/officeDocument/2006/relationships" id="257" r:id="Rde0a3cb916314f9a"/>
    <p:sldId xmlns:r="http://schemas.openxmlformats.org/officeDocument/2006/relationships" id="258" r:id="Rd5c032662ef54daf"/>
    <p:sldId xmlns:r="http://schemas.openxmlformats.org/officeDocument/2006/relationships" id="259" r:id="Re3dc10cc679540c2"/>
    <p:sldId xmlns:r="http://schemas.openxmlformats.org/officeDocument/2006/relationships" id="260" r:id="R7dc6be932e6040a8"/>
    <p:sldId xmlns:r="http://schemas.openxmlformats.org/officeDocument/2006/relationships" id="261" r:id="Rdd1b5f6ed5904f97"/>
    <p:sldId xmlns:r="http://schemas.openxmlformats.org/officeDocument/2006/relationships" id="262" r:id="R8ac403c3afaf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99edb44b5488f" /><Relationship Type="http://schemas.openxmlformats.org/officeDocument/2006/relationships/slide" Target="/ppt/slides/slide1.xml" Id="R82ebc069cca549e3" /><Relationship Type="http://schemas.openxmlformats.org/officeDocument/2006/relationships/slide" Target="/ppt/slides/slide2.xml" Id="Rde0a3cb916314f9a" /><Relationship Type="http://schemas.openxmlformats.org/officeDocument/2006/relationships/slide" Target="/ppt/slides/slide3.xml" Id="Rd5c032662ef54daf" /><Relationship Type="http://schemas.openxmlformats.org/officeDocument/2006/relationships/slide" Target="/ppt/slides/slide4.xml" Id="Re3dc10cc679540c2" /><Relationship Type="http://schemas.openxmlformats.org/officeDocument/2006/relationships/slide" Target="/ppt/slides/slide5.xml" Id="R7dc6be932e6040a8" /><Relationship Type="http://schemas.openxmlformats.org/officeDocument/2006/relationships/slide" Target="/ppt/slides/slide6.xml" Id="Rdd1b5f6ed5904f97" /><Relationship Type="http://schemas.openxmlformats.org/officeDocument/2006/relationships/slide" Target="/ppt/slides/slide7.xml" Id="R8ac403c3afaf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400f27cbb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71274d0e479c" /><Relationship Type="http://schemas.openxmlformats.org/officeDocument/2006/relationships/theme" Target="/ppt/slideMasters/theme/theme1.xml" Id="R35301210be3b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971274d0e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132c88e5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4339b185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29da1abe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1113c5cd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eadb7ee1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43e86616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b483f219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58 942 589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59 165 343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ERNST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Friisebrygga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991 493 352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INVEST AS</a:t>
            </a:r>
          </a:p>
        </p:txBody>
      </p:sp>
    </p:spTree>
  </p:cSld>
  <p:clrMapOvr>
    <a:masterClrMapping xmlns:a="http://schemas.openxmlformats.org/drawingml/2006/main"/>
  </p:clrMapOvr>
</p:sld>
</file>