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235aa7a9d4a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41d34613f4872"/>
  </p:sldMasterIdLst>
  <p:sldIdLst>
    <p:sldId xmlns:r="http://schemas.openxmlformats.org/officeDocument/2006/relationships" id="256" r:id="Rd20e7cb0a6ec4242"/>
    <p:sldId xmlns:r="http://schemas.openxmlformats.org/officeDocument/2006/relationships" id="257" r:id="R1f01d7fb239c48d9"/>
    <p:sldId xmlns:r="http://schemas.openxmlformats.org/officeDocument/2006/relationships" id="258" r:id="R5f7663b2ae48458a"/>
    <p:sldId xmlns:r="http://schemas.openxmlformats.org/officeDocument/2006/relationships" id="259" r:id="Re975ad55e1c8419b"/>
    <p:sldId xmlns:r="http://schemas.openxmlformats.org/officeDocument/2006/relationships" id="260" r:id="R8f3c2f31c7da4b94"/>
    <p:sldId xmlns:r="http://schemas.openxmlformats.org/officeDocument/2006/relationships" id="261" r:id="Rf1e019dcc3a447bf"/>
    <p:sldId xmlns:r="http://schemas.openxmlformats.org/officeDocument/2006/relationships" id="262" r:id="Rc9b7d67eb764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41d34613f4872" /><Relationship Type="http://schemas.openxmlformats.org/officeDocument/2006/relationships/slide" Target="/ppt/slides/slide1.xml" Id="Rd20e7cb0a6ec4242" /><Relationship Type="http://schemas.openxmlformats.org/officeDocument/2006/relationships/slide" Target="/ppt/slides/slide2.xml" Id="R1f01d7fb239c48d9" /><Relationship Type="http://schemas.openxmlformats.org/officeDocument/2006/relationships/slide" Target="/ppt/slides/slide3.xml" Id="R5f7663b2ae48458a" /><Relationship Type="http://schemas.openxmlformats.org/officeDocument/2006/relationships/slide" Target="/ppt/slides/slide4.xml" Id="Re975ad55e1c8419b" /><Relationship Type="http://schemas.openxmlformats.org/officeDocument/2006/relationships/slide" Target="/ppt/slides/slide5.xml" Id="R8f3c2f31c7da4b94" /><Relationship Type="http://schemas.openxmlformats.org/officeDocument/2006/relationships/slide" Target="/ppt/slides/slide6.xml" Id="Rf1e019dcc3a447bf" /><Relationship Type="http://schemas.openxmlformats.org/officeDocument/2006/relationships/slide" Target="/ppt/slides/slide7.xml" Id="Rc9b7d67eb764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9be38b89f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6255a94774468" /><Relationship Type="http://schemas.openxmlformats.org/officeDocument/2006/relationships/theme" Target="/ppt/slideMasters/theme/theme1.xml" Id="R08471171aa18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96255a9477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3f66d9f93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0dd4a155145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380802b4048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8ee188b4e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81bb06e7a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38cc0e8c7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4ca87a47f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LIANE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LIANE INVEST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−501 323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49 456 703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56 419 929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LIANE LASSE SUNDE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LIANE RUNE SUNDE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LIANE PER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Munchs vei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991 493 697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LIANE INVEST AS</a:t>
            </a:r>
          </a:p>
        </p:txBody>
      </p:sp>
    </p:spTree>
  </p:cSld>
  <p:clrMapOvr>
    <a:masterClrMapping xmlns:a="http://schemas.openxmlformats.org/drawingml/2006/main"/>
  </p:clrMapOvr>
</p:sld>
</file>