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62ae6c3254c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8784c143884915"/>
  </p:sldMasterIdLst>
  <p:sldIdLst>
    <p:sldId xmlns:r="http://schemas.openxmlformats.org/officeDocument/2006/relationships" id="256" r:id="Rf75caac6df5b4daf"/>
    <p:sldId xmlns:r="http://schemas.openxmlformats.org/officeDocument/2006/relationships" id="257" r:id="R51a61f922c454c54"/>
    <p:sldId xmlns:r="http://schemas.openxmlformats.org/officeDocument/2006/relationships" id="258" r:id="Re5cbb7dfbf554619"/>
    <p:sldId xmlns:r="http://schemas.openxmlformats.org/officeDocument/2006/relationships" id="259" r:id="R0cc594285d1047f4"/>
    <p:sldId xmlns:r="http://schemas.openxmlformats.org/officeDocument/2006/relationships" id="260" r:id="R15d807ea6d7a40c4"/>
    <p:sldId xmlns:r="http://schemas.openxmlformats.org/officeDocument/2006/relationships" id="261" r:id="R49ffdd2f33f345a9"/>
    <p:sldId xmlns:r="http://schemas.openxmlformats.org/officeDocument/2006/relationships" id="262" r:id="Rd36bd0243e9e4e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784c143884915" /><Relationship Type="http://schemas.openxmlformats.org/officeDocument/2006/relationships/slide" Target="/ppt/slides/slide1.xml" Id="Rf75caac6df5b4daf" /><Relationship Type="http://schemas.openxmlformats.org/officeDocument/2006/relationships/slide" Target="/ppt/slides/slide2.xml" Id="R51a61f922c454c54" /><Relationship Type="http://schemas.openxmlformats.org/officeDocument/2006/relationships/slide" Target="/ppt/slides/slide3.xml" Id="Re5cbb7dfbf554619" /><Relationship Type="http://schemas.openxmlformats.org/officeDocument/2006/relationships/slide" Target="/ppt/slides/slide4.xml" Id="R0cc594285d1047f4" /><Relationship Type="http://schemas.openxmlformats.org/officeDocument/2006/relationships/slide" Target="/ppt/slides/slide5.xml" Id="R15d807ea6d7a40c4" /><Relationship Type="http://schemas.openxmlformats.org/officeDocument/2006/relationships/slide" Target="/ppt/slides/slide6.xml" Id="R49ffdd2f33f345a9" /><Relationship Type="http://schemas.openxmlformats.org/officeDocument/2006/relationships/slide" Target="/ppt/slides/slide7.xml" Id="Rd36bd0243e9e4e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ec28f808c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919a0bbf74bf9" /><Relationship Type="http://schemas.openxmlformats.org/officeDocument/2006/relationships/theme" Target="/ppt/slideMasters/theme/theme1.xml" Id="R4dd714f53106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919a0bbf7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26b448d8d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176520f75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77f1dd8024b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d0ed91af049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696d7ddbf4f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5d42b824744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246efc41b4c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AKVAINVEST MØRE OG ROMSDAL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AKVAINVEST MØRE OG ROMSDAL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AKVAINVEST MØRE OG ROMSDAL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AKVAINVEST MØRE OG ROMSDAL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AKVAINVEST MØRE OG ROMSDAL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AKVAINVEST MØRE OG ROMSDAL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8 502 401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8 556 014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AKVAINVEST MØRE OG ROMSDAL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 KOMMUNE  –  94,6 %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KOMMUNE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FYLKESKOMMUNE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AKVAINVEST MØRE OG ROMSDAL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post@sunndal.kommune.no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991 498 281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AKVAINVEST MØRE OG ROMSDAL AS</a:t>
            </a:r>
          </a:p>
        </p:txBody>
      </p:sp>
    </p:spTree>
  </p:cSld>
  <p:clrMapOvr>
    <a:masterClrMapping xmlns:a="http://schemas.openxmlformats.org/drawingml/2006/main"/>
  </p:clrMapOvr>
</p:sld>
</file>