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6300b73af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f5e71c8aa143fc"/>
  </p:sldMasterIdLst>
  <p:sldIdLst>
    <p:sldId xmlns:r="http://schemas.openxmlformats.org/officeDocument/2006/relationships" id="256" r:id="R4484be8262ff492c"/>
    <p:sldId xmlns:r="http://schemas.openxmlformats.org/officeDocument/2006/relationships" id="257" r:id="R1461efba975940e6"/>
    <p:sldId xmlns:r="http://schemas.openxmlformats.org/officeDocument/2006/relationships" id="258" r:id="R7d2b061791894feb"/>
    <p:sldId xmlns:r="http://schemas.openxmlformats.org/officeDocument/2006/relationships" id="259" r:id="Rfc28d2124d0a4599"/>
    <p:sldId xmlns:r="http://schemas.openxmlformats.org/officeDocument/2006/relationships" id="260" r:id="Ra998c21a36e34a37"/>
    <p:sldId xmlns:r="http://schemas.openxmlformats.org/officeDocument/2006/relationships" id="261" r:id="R767191df9e674c52"/>
    <p:sldId xmlns:r="http://schemas.openxmlformats.org/officeDocument/2006/relationships" id="262" r:id="R52ecf0648722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5e71c8aa143fc" /><Relationship Type="http://schemas.openxmlformats.org/officeDocument/2006/relationships/slide" Target="/ppt/slides/slide1.xml" Id="R4484be8262ff492c" /><Relationship Type="http://schemas.openxmlformats.org/officeDocument/2006/relationships/slide" Target="/ppt/slides/slide2.xml" Id="R1461efba975940e6" /><Relationship Type="http://schemas.openxmlformats.org/officeDocument/2006/relationships/slide" Target="/ppt/slides/slide3.xml" Id="R7d2b061791894feb" /><Relationship Type="http://schemas.openxmlformats.org/officeDocument/2006/relationships/slide" Target="/ppt/slides/slide4.xml" Id="Rfc28d2124d0a4599" /><Relationship Type="http://schemas.openxmlformats.org/officeDocument/2006/relationships/slide" Target="/ppt/slides/slide5.xml" Id="Ra998c21a36e34a37" /><Relationship Type="http://schemas.openxmlformats.org/officeDocument/2006/relationships/slide" Target="/ppt/slides/slide6.xml" Id="R767191df9e674c52" /><Relationship Type="http://schemas.openxmlformats.org/officeDocument/2006/relationships/slide" Target="/ppt/slides/slide7.xml" Id="R52ecf0648722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4d1848fb2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b67435cdb4dfa" /><Relationship Type="http://schemas.openxmlformats.org/officeDocument/2006/relationships/theme" Target="/ppt/slideMasters/theme/theme1.xml" Id="Ra207d6280884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b67435cdb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f23fccb77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345e1d04949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9f28e8334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7c8310b2048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c3cab52fe4a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bd429414b4b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45ccc86a1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CIGALEP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CIGALEP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CIGALEP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CIGALEP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CIGALEP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CIGALEP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2 535 899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32 846 186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254 237 308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256 818 132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CIGALEP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OLAV LUNDER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CIGALEP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991 499 768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CIGALEP AS</a:t>
            </a:r>
          </a:p>
        </p:txBody>
      </p:sp>
    </p:spTree>
  </p:cSld>
  <p:clrMapOvr>
    <a:masterClrMapping xmlns:a="http://schemas.openxmlformats.org/drawingml/2006/main"/>
  </p:clrMapOvr>
</p:sld>
</file>