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6541e196cb42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4a19503e8a4e84"/>
  </p:sldMasterIdLst>
  <p:sldIdLst>
    <p:sldId xmlns:r="http://schemas.openxmlformats.org/officeDocument/2006/relationships" id="256" r:id="R496b385434e14115"/>
    <p:sldId xmlns:r="http://schemas.openxmlformats.org/officeDocument/2006/relationships" id="257" r:id="R4590310065224491"/>
    <p:sldId xmlns:r="http://schemas.openxmlformats.org/officeDocument/2006/relationships" id="258" r:id="R445d9cc2f0ac4109"/>
    <p:sldId xmlns:r="http://schemas.openxmlformats.org/officeDocument/2006/relationships" id="259" r:id="R16ef8ac485394218"/>
    <p:sldId xmlns:r="http://schemas.openxmlformats.org/officeDocument/2006/relationships" id="260" r:id="Rafe3d3871e9a46de"/>
    <p:sldId xmlns:r="http://schemas.openxmlformats.org/officeDocument/2006/relationships" id="261" r:id="R8ce27cac2b0f4c3d"/>
    <p:sldId xmlns:r="http://schemas.openxmlformats.org/officeDocument/2006/relationships" id="262" r:id="R190d9702e4e94f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a19503e8a4e84" /><Relationship Type="http://schemas.openxmlformats.org/officeDocument/2006/relationships/slide" Target="/ppt/slides/slide1.xml" Id="R496b385434e14115" /><Relationship Type="http://schemas.openxmlformats.org/officeDocument/2006/relationships/slide" Target="/ppt/slides/slide2.xml" Id="R4590310065224491" /><Relationship Type="http://schemas.openxmlformats.org/officeDocument/2006/relationships/slide" Target="/ppt/slides/slide3.xml" Id="R445d9cc2f0ac4109" /><Relationship Type="http://schemas.openxmlformats.org/officeDocument/2006/relationships/slide" Target="/ppt/slides/slide4.xml" Id="R16ef8ac485394218" /><Relationship Type="http://schemas.openxmlformats.org/officeDocument/2006/relationships/slide" Target="/ppt/slides/slide5.xml" Id="Rafe3d3871e9a46de" /><Relationship Type="http://schemas.openxmlformats.org/officeDocument/2006/relationships/slide" Target="/ppt/slides/slide6.xml" Id="R8ce27cac2b0f4c3d" /><Relationship Type="http://schemas.openxmlformats.org/officeDocument/2006/relationships/slide" Target="/ppt/slides/slide7.xml" Id="R190d9702e4e94f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2e4ce7ae2444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4ea82d3e54653" /><Relationship Type="http://schemas.openxmlformats.org/officeDocument/2006/relationships/theme" Target="/ppt/slideMasters/theme/theme1.xml" Id="R1d7a3686963540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c4ea82d3e546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711b92b694f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34aa361724a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5dea5473e42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ef179ad0045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e2a937edf48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9e28dc4ee47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3a0dee96c49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STITHO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STITHO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STITHO EIENDOM AS ble etablert [år] og holder til i Gurskøy.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STITHO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STITHO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STITHO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107 304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5 223 970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5 352 516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STITHO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THORE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STITHO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6080 Gurskøy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38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991 508 155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STITHO EIENDOM AS</a:t>
            </a:r>
          </a:p>
        </p:txBody>
      </p:sp>
    </p:spTree>
  </p:cSld>
  <p:clrMapOvr>
    <a:masterClrMapping xmlns:a="http://schemas.openxmlformats.org/drawingml/2006/main"/>
  </p:clrMapOvr>
</p:sld>
</file>