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fbb53c550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e1595dcfc49c2"/>
  </p:sldMasterIdLst>
  <p:sldIdLst>
    <p:sldId xmlns:r="http://schemas.openxmlformats.org/officeDocument/2006/relationships" id="256" r:id="R242caa6ba02342d6"/>
    <p:sldId xmlns:r="http://schemas.openxmlformats.org/officeDocument/2006/relationships" id="257" r:id="R42eec58969074276"/>
    <p:sldId xmlns:r="http://schemas.openxmlformats.org/officeDocument/2006/relationships" id="258" r:id="R866e0001f5b943df"/>
    <p:sldId xmlns:r="http://schemas.openxmlformats.org/officeDocument/2006/relationships" id="259" r:id="R88475dde8b5f4af8"/>
    <p:sldId xmlns:r="http://schemas.openxmlformats.org/officeDocument/2006/relationships" id="260" r:id="R60a4a35e113e42a6"/>
    <p:sldId xmlns:r="http://schemas.openxmlformats.org/officeDocument/2006/relationships" id="261" r:id="R1c29b08124614af5"/>
    <p:sldId xmlns:r="http://schemas.openxmlformats.org/officeDocument/2006/relationships" id="262" r:id="Ra5ed079f583b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e1595dcfc49c2" /><Relationship Type="http://schemas.openxmlformats.org/officeDocument/2006/relationships/slide" Target="/ppt/slides/slide1.xml" Id="R242caa6ba02342d6" /><Relationship Type="http://schemas.openxmlformats.org/officeDocument/2006/relationships/slide" Target="/ppt/slides/slide2.xml" Id="R42eec58969074276" /><Relationship Type="http://schemas.openxmlformats.org/officeDocument/2006/relationships/slide" Target="/ppt/slides/slide3.xml" Id="R866e0001f5b943df" /><Relationship Type="http://schemas.openxmlformats.org/officeDocument/2006/relationships/slide" Target="/ppt/slides/slide4.xml" Id="R88475dde8b5f4af8" /><Relationship Type="http://schemas.openxmlformats.org/officeDocument/2006/relationships/slide" Target="/ppt/slides/slide5.xml" Id="R60a4a35e113e42a6" /><Relationship Type="http://schemas.openxmlformats.org/officeDocument/2006/relationships/slide" Target="/ppt/slides/slide6.xml" Id="R1c29b08124614af5" /><Relationship Type="http://schemas.openxmlformats.org/officeDocument/2006/relationships/slide" Target="/ppt/slides/slide7.xml" Id="Ra5ed079f583b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607f99d32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55002d9f4583" /><Relationship Type="http://schemas.openxmlformats.org/officeDocument/2006/relationships/theme" Target="/ppt/slideMasters/theme/theme1.xml" Id="R6607c03d5ed7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355002d9f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246130e4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129bfa9a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8ffd406db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74784b1d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2c4d5adb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aaf7e7d5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49e6051db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TRANSPORT AS ble etablert [år] og holder til i Klokkarstua.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33 794 297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19 214 395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25 794 705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FLORHOLMEN STEFAN 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HEGNA MARIUS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Kirkebygdveien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3490 Klokkarstua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hegnamar@online.no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991 557 431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TRANSPORT AS</a:t>
            </a:r>
          </a:p>
        </p:txBody>
      </p:sp>
    </p:spTree>
  </p:cSld>
  <p:clrMapOvr>
    <a:masterClrMapping xmlns:a="http://schemas.openxmlformats.org/drawingml/2006/main"/>
  </p:clrMapOvr>
</p:sld>
</file>