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52f98c7b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1f0abc5a24779"/>
  </p:sldMasterIdLst>
  <p:sldIdLst>
    <p:sldId xmlns:r="http://schemas.openxmlformats.org/officeDocument/2006/relationships" id="256" r:id="R820f08cfc0334604"/>
    <p:sldId xmlns:r="http://schemas.openxmlformats.org/officeDocument/2006/relationships" id="257" r:id="Rc5ddaab4a60e4a7a"/>
    <p:sldId xmlns:r="http://schemas.openxmlformats.org/officeDocument/2006/relationships" id="258" r:id="Re435f788e9bc4f81"/>
    <p:sldId xmlns:r="http://schemas.openxmlformats.org/officeDocument/2006/relationships" id="259" r:id="R5a8364e5ecf34de7"/>
    <p:sldId xmlns:r="http://schemas.openxmlformats.org/officeDocument/2006/relationships" id="260" r:id="Rbecaded24ad641b8"/>
    <p:sldId xmlns:r="http://schemas.openxmlformats.org/officeDocument/2006/relationships" id="261" r:id="R9115f25a970e484b"/>
    <p:sldId xmlns:r="http://schemas.openxmlformats.org/officeDocument/2006/relationships" id="262" r:id="R61beff222354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1f0abc5a24779" /><Relationship Type="http://schemas.openxmlformats.org/officeDocument/2006/relationships/slide" Target="/ppt/slides/slide1.xml" Id="R820f08cfc0334604" /><Relationship Type="http://schemas.openxmlformats.org/officeDocument/2006/relationships/slide" Target="/ppt/slides/slide2.xml" Id="Rc5ddaab4a60e4a7a" /><Relationship Type="http://schemas.openxmlformats.org/officeDocument/2006/relationships/slide" Target="/ppt/slides/slide3.xml" Id="Re435f788e9bc4f81" /><Relationship Type="http://schemas.openxmlformats.org/officeDocument/2006/relationships/slide" Target="/ppt/slides/slide4.xml" Id="R5a8364e5ecf34de7" /><Relationship Type="http://schemas.openxmlformats.org/officeDocument/2006/relationships/slide" Target="/ppt/slides/slide5.xml" Id="Rbecaded24ad641b8" /><Relationship Type="http://schemas.openxmlformats.org/officeDocument/2006/relationships/slide" Target="/ppt/slides/slide6.xml" Id="R9115f25a970e484b" /><Relationship Type="http://schemas.openxmlformats.org/officeDocument/2006/relationships/slide" Target="/ppt/slides/slide7.xml" Id="R61beff222354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3f1f8ae6b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36ecb6474f31" /><Relationship Type="http://schemas.openxmlformats.org/officeDocument/2006/relationships/theme" Target="/ppt/slideMasters/theme/theme1.xml" Id="R2996a955c505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936ecb647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02ea7e33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aec2be8e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2f3e2dbf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6a2ba69d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b7f3bea5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f35e036e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2e4c8df9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