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5e9282e6524c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3587e91dee49a9"/>
  </p:sldMasterIdLst>
  <p:sldIdLst>
    <p:sldId xmlns:r="http://schemas.openxmlformats.org/officeDocument/2006/relationships" id="256" r:id="Rb4eed67483054174"/>
    <p:sldId xmlns:r="http://schemas.openxmlformats.org/officeDocument/2006/relationships" id="257" r:id="R34821f0632a34abe"/>
    <p:sldId xmlns:r="http://schemas.openxmlformats.org/officeDocument/2006/relationships" id="258" r:id="Rca9e31762a5b4aea"/>
    <p:sldId xmlns:r="http://schemas.openxmlformats.org/officeDocument/2006/relationships" id="259" r:id="Rc952ce100bf4494f"/>
    <p:sldId xmlns:r="http://schemas.openxmlformats.org/officeDocument/2006/relationships" id="260" r:id="Rc12b2b19178a4444"/>
    <p:sldId xmlns:r="http://schemas.openxmlformats.org/officeDocument/2006/relationships" id="261" r:id="R06de85e7429d4a8e"/>
    <p:sldId xmlns:r="http://schemas.openxmlformats.org/officeDocument/2006/relationships" id="262" r:id="Rfb4305f54ac944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587e91dee49a9" /><Relationship Type="http://schemas.openxmlformats.org/officeDocument/2006/relationships/slide" Target="/ppt/slides/slide1.xml" Id="Rb4eed67483054174" /><Relationship Type="http://schemas.openxmlformats.org/officeDocument/2006/relationships/slide" Target="/ppt/slides/slide2.xml" Id="R34821f0632a34abe" /><Relationship Type="http://schemas.openxmlformats.org/officeDocument/2006/relationships/slide" Target="/ppt/slides/slide3.xml" Id="Rca9e31762a5b4aea" /><Relationship Type="http://schemas.openxmlformats.org/officeDocument/2006/relationships/slide" Target="/ppt/slides/slide4.xml" Id="Rc952ce100bf4494f" /><Relationship Type="http://schemas.openxmlformats.org/officeDocument/2006/relationships/slide" Target="/ppt/slides/slide5.xml" Id="Rc12b2b19178a4444" /><Relationship Type="http://schemas.openxmlformats.org/officeDocument/2006/relationships/slide" Target="/ppt/slides/slide6.xml" Id="R06de85e7429d4a8e" /><Relationship Type="http://schemas.openxmlformats.org/officeDocument/2006/relationships/slide" Target="/ppt/slides/slide7.xml" Id="Rfb4305f54ac944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875d3edd9c4b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dfa017cd84756" /><Relationship Type="http://schemas.openxmlformats.org/officeDocument/2006/relationships/theme" Target="/ppt/slideMasters/theme/theme1.xml" Id="R5c959c6bc5414a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ddfa017cd847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10d14e76a44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68b1da5794e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675aa9f7f4b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6cdd93e4144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f386defda45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dd4993f0e46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6250346e24e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SHIP CONTACT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SHIP CONTACT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SHIP CONTACT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SHIP CONTACT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SHIP CONTACT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SHIP CONTACT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−421 767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13 488 140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47 505 885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60 677 290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SHIP CONTACT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SMITH-KIELLAND KJELLESVIK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SHIP CONTACT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991 562 044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SHIP CONTACT AS</a:t>
            </a:r>
          </a:p>
        </p:txBody>
      </p:sp>
    </p:spTree>
  </p:cSld>
  <p:clrMapOvr>
    <a:masterClrMapping xmlns:a="http://schemas.openxmlformats.org/drawingml/2006/main"/>
  </p:clrMapOvr>
</p:sld>
</file>